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439" r:id="rId4"/>
    <p:sldId id="277" r:id="rId5"/>
    <p:sldId id="276" r:id="rId6"/>
    <p:sldId id="414" r:id="rId7"/>
    <p:sldId id="413" r:id="rId8"/>
    <p:sldId id="396" r:id="rId9"/>
    <p:sldId id="260" r:id="rId10"/>
    <p:sldId id="429" r:id="rId11"/>
    <p:sldId id="357" r:id="rId12"/>
    <p:sldId id="282" r:id="rId13"/>
    <p:sldId id="430" r:id="rId14"/>
    <p:sldId id="405" r:id="rId15"/>
    <p:sldId id="406" r:id="rId16"/>
    <p:sldId id="427" r:id="rId17"/>
    <p:sldId id="431" r:id="rId18"/>
    <p:sldId id="428" r:id="rId19"/>
    <p:sldId id="353" r:id="rId20"/>
    <p:sldId id="435" r:id="rId21"/>
    <p:sldId id="438" r:id="rId22"/>
    <p:sldId id="283" r:id="rId23"/>
    <p:sldId id="440" r:id="rId24"/>
    <p:sldId id="441" r:id="rId25"/>
    <p:sldId id="442" r:id="rId26"/>
    <p:sldId id="443" r:id="rId27"/>
    <p:sldId id="444" r:id="rId28"/>
    <p:sldId id="279" r:id="rId29"/>
    <p:sldId id="432" r:id="rId30"/>
    <p:sldId id="343" r:id="rId31"/>
    <p:sldId id="345" r:id="rId32"/>
    <p:sldId id="346" r:id="rId33"/>
    <p:sldId id="349" r:id="rId34"/>
    <p:sldId id="347" r:id="rId35"/>
    <p:sldId id="344" r:id="rId36"/>
    <p:sldId id="348" r:id="rId37"/>
    <p:sldId id="322" r:id="rId38"/>
    <p:sldId id="433" r:id="rId39"/>
    <p:sldId id="445" r:id="rId40"/>
    <p:sldId id="446" r:id="rId41"/>
    <p:sldId id="447" r:id="rId42"/>
    <p:sldId id="4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DE1F3-7AF4-435A-8162-047BD271D2A1}" v="1577" dt="2023-10-11T11:42:00.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67102" autoAdjust="0"/>
  </p:normalViewPr>
  <p:slideViewPr>
    <p:cSldViewPr snapToGrid="0">
      <p:cViewPr varScale="1">
        <p:scale>
          <a:sx n="52" d="100"/>
          <a:sy n="52" d="100"/>
        </p:scale>
        <p:origin x="18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706DE1F3-7AF4-435A-8162-047BD271D2A1}"/>
    <pc:docChg chg="undo custSel addSld delSld modSld sldOrd delMainMaster">
      <pc:chgData name="Gerjan de Ruiter" userId="5d7c516b-9dcd-41a8-99d3-54425d29895b" providerId="ADAL" clId="{706DE1F3-7AF4-435A-8162-047BD271D2A1}" dt="2023-10-11T12:08:04.321" v="2763" actId="47"/>
      <pc:docMkLst>
        <pc:docMk/>
      </pc:docMkLst>
      <pc:sldChg chg="delSp del">
        <pc:chgData name="Gerjan de Ruiter" userId="5d7c516b-9dcd-41a8-99d3-54425d29895b" providerId="ADAL" clId="{706DE1F3-7AF4-435A-8162-047BD271D2A1}" dt="2023-10-11T10:40:14.144" v="1" actId="47"/>
        <pc:sldMkLst>
          <pc:docMk/>
          <pc:sldMk cId="3072013332" sldId="256"/>
        </pc:sldMkLst>
        <pc:picChg chg="del">
          <ac:chgData name="Gerjan de Ruiter" userId="5d7c516b-9dcd-41a8-99d3-54425d29895b" providerId="ADAL" clId="{706DE1F3-7AF4-435A-8162-047BD271D2A1}" dt="2023-10-11T10:40:11.503" v="0"/>
          <ac:picMkLst>
            <pc:docMk/>
            <pc:sldMk cId="3072013332" sldId="256"/>
            <ac:picMk id="4" creationId="{B3C5BF51-05F0-E65A-72C6-B7F3591D2357}"/>
          </ac:picMkLst>
        </pc:picChg>
      </pc:sldChg>
      <pc:sldChg chg="modSp mod">
        <pc:chgData name="Gerjan de Ruiter" userId="5d7c516b-9dcd-41a8-99d3-54425d29895b" providerId="ADAL" clId="{706DE1F3-7AF4-435A-8162-047BD271D2A1}" dt="2023-10-11T10:40:35.244" v="2"/>
        <pc:sldMkLst>
          <pc:docMk/>
          <pc:sldMk cId="3464493822" sldId="257"/>
        </pc:sldMkLst>
        <pc:spChg chg="mod">
          <ac:chgData name="Gerjan de Ruiter" userId="5d7c516b-9dcd-41a8-99d3-54425d29895b" providerId="ADAL" clId="{706DE1F3-7AF4-435A-8162-047BD271D2A1}" dt="2023-10-11T10:40:35.244" v="2"/>
          <ac:spMkLst>
            <pc:docMk/>
            <pc:sldMk cId="3464493822" sldId="257"/>
            <ac:spMk id="3" creationId="{00000000-0000-0000-0000-000000000000}"/>
          </ac:spMkLst>
        </pc:spChg>
      </pc:sldChg>
      <pc:sldChg chg="modSp mod">
        <pc:chgData name="Gerjan de Ruiter" userId="5d7c516b-9dcd-41a8-99d3-54425d29895b" providerId="ADAL" clId="{706DE1F3-7AF4-435A-8162-047BD271D2A1}" dt="2023-10-11T10:40:49.095" v="22" actId="20577"/>
        <pc:sldMkLst>
          <pc:docMk/>
          <pc:sldMk cId="2051221751" sldId="258"/>
        </pc:sldMkLst>
        <pc:graphicFrameChg chg="modGraphic">
          <ac:chgData name="Gerjan de Ruiter" userId="5d7c516b-9dcd-41a8-99d3-54425d29895b" providerId="ADAL" clId="{706DE1F3-7AF4-435A-8162-047BD271D2A1}" dt="2023-10-11T10:40:49.095" v="22" actId="20577"/>
          <ac:graphicFrameMkLst>
            <pc:docMk/>
            <pc:sldMk cId="2051221751" sldId="258"/>
            <ac:graphicFrameMk id="4" creationId="{843FAF52-9DF4-5660-853E-B54670A963BA}"/>
          </ac:graphicFrameMkLst>
        </pc:graphicFrameChg>
      </pc:sldChg>
      <pc:sldChg chg="addSp delSp modSp mod ord">
        <pc:chgData name="Gerjan de Ruiter" userId="5d7c516b-9dcd-41a8-99d3-54425d29895b" providerId="ADAL" clId="{706DE1F3-7AF4-435A-8162-047BD271D2A1}" dt="2023-10-11T10:45:29.276" v="225"/>
        <pc:sldMkLst>
          <pc:docMk/>
          <pc:sldMk cId="3170378585" sldId="260"/>
        </pc:sldMkLst>
        <pc:spChg chg="add del mod">
          <ac:chgData name="Gerjan de Ruiter" userId="5d7c516b-9dcd-41a8-99d3-54425d29895b" providerId="ADAL" clId="{706DE1F3-7AF4-435A-8162-047BD271D2A1}" dt="2023-10-11T10:42:42.162" v="213" actId="478"/>
          <ac:spMkLst>
            <pc:docMk/>
            <pc:sldMk cId="3170378585" sldId="260"/>
            <ac:spMk id="5" creationId="{AABE6B7B-F2C0-541D-7B5D-E73DFC95A3E1}"/>
          </ac:spMkLst>
        </pc:spChg>
        <pc:spChg chg="add mod">
          <ac:chgData name="Gerjan de Ruiter" userId="5d7c516b-9dcd-41a8-99d3-54425d29895b" providerId="ADAL" clId="{706DE1F3-7AF4-435A-8162-047BD271D2A1}" dt="2023-10-11T10:42:56.819" v="215" actId="5793"/>
          <ac:spMkLst>
            <pc:docMk/>
            <pc:sldMk cId="3170378585" sldId="260"/>
            <ac:spMk id="6" creationId="{1A51A74A-480F-D08A-2700-3D54C6AC9655}"/>
          </ac:spMkLst>
        </pc:spChg>
        <pc:picChg chg="del mod">
          <ac:chgData name="Gerjan de Ruiter" userId="5d7c516b-9dcd-41a8-99d3-54425d29895b" providerId="ADAL" clId="{706DE1F3-7AF4-435A-8162-047BD271D2A1}" dt="2023-10-11T10:42:43.192" v="214" actId="478"/>
          <ac:picMkLst>
            <pc:docMk/>
            <pc:sldMk cId="3170378585" sldId="260"/>
            <ac:picMk id="3" creationId="{A5BECC1B-4E98-2034-3BEC-1C7F0A5AA625}"/>
          </ac:picMkLst>
        </pc:picChg>
      </pc:sldChg>
      <pc:sldChg chg="add">
        <pc:chgData name="Gerjan de Ruiter" userId="5d7c516b-9dcd-41a8-99d3-54425d29895b" providerId="ADAL" clId="{706DE1F3-7AF4-435A-8162-047BD271D2A1}" dt="2023-10-11T11:22:49.831" v="2007"/>
        <pc:sldMkLst>
          <pc:docMk/>
          <pc:sldMk cId="1626200377" sldId="276"/>
        </pc:sldMkLst>
      </pc:sldChg>
      <pc:sldChg chg="add">
        <pc:chgData name="Gerjan de Ruiter" userId="5d7c516b-9dcd-41a8-99d3-54425d29895b" providerId="ADAL" clId="{706DE1F3-7AF4-435A-8162-047BD271D2A1}" dt="2023-10-11T11:21:57.083" v="1952"/>
        <pc:sldMkLst>
          <pc:docMk/>
          <pc:sldMk cId="2616010083" sldId="277"/>
        </pc:sldMkLst>
      </pc:sldChg>
      <pc:sldChg chg="add">
        <pc:chgData name="Gerjan de Ruiter" userId="5d7c516b-9dcd-41a8-99d3-54425d29895b" providerId="ADAL" clId="{706DE1F3-7AF4-435A-8162-047BD271D2A1}" dt="2023-10-11T11:30:59.047" v="2346"/>
        <pc:sldMkLst>
          <pc:docMk/>
          <pc:sldMk cId="3739007616" sldId="279"/>
        </pc:sldMkLst>
      </pc:sldChg>
      <pc:sldChg chg="modSp add mod modAnim">
        <pc:chgData name="Gerjan de Ruiter" userId="5d7c516b-9dcd-41a8-99d3-54425d29895b" providerId="ADAL" clId="{706DE1F3-7AF4-435A-8162-047BD271D2A1}" dt="2023-10-11T11:11:34.038" v="1039" actId="20577"/>
        <pc:sldMkLst>
          <pc:docMk/>
          <pc:sldMk cId="487613896" sldId="282"/>
        </pc:sldMkLst>
        <pc:spChg chg="mod">
          <ac:chgData name="Gerjan de Ruiter" userId="5d7c516b-9dcd-41a8-99d3-54425d29895b" providerId="ADAL" clId="{706DE1F3-7AF4-435A-8162-047BD271D2A1}" dt="2023-10-11T11:11:14.905" v="1016" actId="6549"/>
          <ac:spMkLst>
            <pc:docMk/>
            <pc:sldMk cId="487613896" sldId="282"/>
            <ac:spMk id="2" creationId="{268B1978-4E5D-4F46-A4FB-DB02698A1759}"/>
          </ac:spMkLst>
        </pc:spChg>
        <pc:spChg chg="mod">
          <ac:chgData name="Gerjan de Ruiter" userId="5d7c516b-9dcd-41a8-99d3-54425d29895b" providerId="ADAL" clId="{706DE1F3-7AF4-435A-8162-047BD271D2A1}" dt="2023-10-11T11:11:34.038" v="1039" actId="20577"/>
          <ac:spMkLst>
            <pc:docMk/>
            <pc:sldMk cId="487613896" sldId="282"/>
            <ac:spMk id="3" creationId="{B8143420-DB54-4D6E-B639-252390DA97EB}"/>
          </ac:spMkLst>
        </pc:spChg>
      </pc:sldChg>
      <pc:sldChg chg="modSp add mod">
        <pc:chgData name="Gerjan de Ruiter" userId="5d7c516b-9dcd-41a8-99d3-54425d29895b" providerId="ADAL" clId="{706DE1F3-7AF4-435A-8162-047BD271D2A1}" dt="2023-10-11T11:23:47.386" v="2052" actId="14100"/>
        <pc:sldMkLst>
          <pc:docMk/>
          <pc:sldMk cId="1790061550" sldId="283"/>
        </pc:sldMkLst>
        <pc:spChg chg="mod">
          <ac:chgData name="Gerjan de Ruiter" userId="5d7c516b-9dcd-41a8-99d3-54425d29895b" providerId="ADAL" clId="{706DE1F3-7AF4-435A-8162-047BD271D2A1}" dt="2023-10-11T11:23:47.386" v="2052" actId="14100"/>
          <ac:spMkLst>
            <pc:docMk/>
            <pc:sldMk cId="1790061550" sldId="283"/>
            <ac:spMk id="2" creationId="{B8813713-B41C-462C-A83F-DF4B310D67F2}"/>
          </ac:spMkLst>
        </pc:spChg>
      </pc:sldChg>
      <pc:sldChg chg="add">
        <pc:chgData name="Gerjan de Ruiter" userId="5d7c516b-9dcd-41a8-99d3-54425d29895b" providerId="ADAL" clId="{706DE1F3-7AF4-435A-8162-047BD271D2A1}" dt="2023-10-11T10:50:44.395" v="426"/>
        <pc:sldMkLst>
          <pc:docMk/>
          <pc:sldMk cId="616011084" sldId="322"/>
        </pc:sldMkLst>
      </pc:sldChg>
      <pc:sldChg chg="modSp add mod">
        <pc:chgData name="Gerjan de Ruiter" userId="5d7c516b-9dcd-41a8-99d3-54425d29895b" providerId="ADAL" clId="{706DE1F3-7AF4-435A-8162-047BD271D2A1}" dt="2023-10-11T10:49:50.270" v="410" actId="5793"/>
        <pc:sldMkLst>
          <pc:docMk/>
          <pc:sldMk cId="1066812035" sldId="343"/>
        </pc:sldMkLst>
        <pc:spChg chg="mod">
          <ac:chgData name="Gerjan de Ruiter" userId="5d7c516b-9dcd-41a8-99d3-54425d29895b" providerId="ADAL" clId="{706DE1F3-7AF4-435A-8162-047BD271D2A1}" dt="2023-10-11T10:49:50.270" v="410" actId="5793"/>
          <ac:spMkLst>
            <pc:docMk/>
            <pc:sldMk cId="1066812035" sldId="343"/>
            <ac:spMk id="7" creationId="{8DA3D5A5-52D4-4BCD-9F3C-661B365F10AD}"/>
          </ac:spMkLst>
        </pc:spChg>
      </pc:sldChg>
      <pc:sldChg chg="modSp add mod">
        <pc:chgData name="Gerjan de Ruiter" userId="5d7c516b-9dcd-41a8-99d3-54425d29895b" providerId="ADAL" clId="{706DE1F3-7AF4-435A-8162-047BD271D2A1}" dt="2023-10-11T10:50:12.047" v="420" actId="5793"/>
        <pc:sldMkLst>
          <pc:docMk/>
          <pc:sldMk cId="2953752731" sldId="344"/>
        </pc:sldMkLst>
        <pc:spChg chg="mod">
          <ac:chgData name="Gerjan de Ruiter" userId="5d7c516b-9dcd-41a8-99d3-54425d29895b" providerId="ADAL" clId="{706DE1F3-7AF4-435A-8162-047BD271D2A1}" dt="2023-10-11T10:50:12.047" v="420" actId="5793"/>
          <ac:spMkLst>
            <pc:docMk/>
            <pc:sldMk cId="2953752731" sldId="344"/>
            <ac:spMk id="7" creationId="{8DA3D5A5-52D4-4BCD-9F3C-661B365F10AD}"/>
          </ac:spMkLst>
        </pc:spChg>
      </pc:sldChg>
      <pc:sldChg chg="modSp add mod">
        <pc:chgData name="Gerjan de Ruiter" userId="5d7c516b-9dcd-41a8-99d3-54425d29895b" providerId="ADAL" clId="{706DE1F3-7AF4-435A-8162-047BD271D2A1}" dt="2023-10-11T10:49:54.439" v="411" actId="5793"/>
        <pc:sldMkLst>
          <pc:docMk/>
          <pc:sldMk cId="3680485052" sldId="345"/>
        </pc:sldMkLst>
        <pc:spChg chg="mod">
          <ac:chgData name="Gerjan de Ruiter" userId="5d7c516b-9dcd-41a8-99d3-54425d29895b" providerId="ADAL" clId="{706DE1F3-7AF4-435A-8162-047BD271D2A1}" dt="2023-10-11T10:49:54.439" v="411" actId="5793"/>
          <ac:spMkLst>
            <pc:docMk/>
            <pc:sldMk cId="3680485052" sldId="345"/>
            <ac:spMk id="7" creationId="{8DA3D5A5-52D4-4BCD-9F3C-661B365F10AD}"/>
          </ac:spMkLst>
        </pc:spChg>
      </pc:sldChg>
      <pc:sldChg chg="modSp add mod">
        <pc:chgData name="Gerjan de Ruiter" userId="5d7c516b-9dcd-41a8-99d3-54425d29895b" providerId="ADAL" clId="{706DE1F3-7AF4-435A-8162-047BD271D2A1}" dt="2023-10-11T10:50:00.189" v="414" actId="5793"/>
        <pc:sldMkLst>
          <pc:docMk/>
          <pc:sldMk cId="3406448687" sldId="346"/>
        </pc:sldMkLst>
        <pc:spChg chg="mod">
          <ac:chgData name="Gerjan de Ruiter" userId="5d7c516b-9dcd-41a8-99d3-54425d29895b" providerId="ADAL" clId="{706DE1F3-7AF4-435A-8162-047BD271D2A1}" dt="2023-10-11T10:50:00.189" v="414" actId="5793"/>
          <ac:spMkLst>
            <pc:docMk/>
            <pc:sldMk cId="3406448687" sldId="346"/>
            <ac:spMk id="7" creationId="{8DA3D5A5-52D4-4BCD-9F3C-661B365F10AD}"/>
          </ac:spMkLst>
        </pc:spChg>
      </pc:sldChg>
      <pc:sldChg chg="modSp add mod">
        <pc:chgData name="Gerjan de Ruiter" userId="5d7c516b-9dcd-41a8-99d3-54425d29895b" providerId="ADAL" clId="{706DE1F3-7AF4-435A-8162-047BD271D2A1}" dt="2023-10-11T10:50:06.349" v="416" actId="5793"/>
        <pc:sldMkLst>
          <pc:docMk/>
          <pc:sldMk cId="3028200931" sldId="347"/>
        </pc:sldMkLst>
        <pc:spChg chg="mod">
          <ac:chgData name="Gerjan de Ruiter" userId="5d7c516b-9dcd-41a8-99d3-54425d29895b" providerId="ADAL" clId="{706DE1F3-7AF4-435A-8162-047BD271D2A1}" dt="2023-10-11T10:50:06.349" v="416" actId="5793"/>
          <ac:spMkLst>
            <pc:docMk/>
            <pc:sldMk cId="3028200931" sldId="347"/>
            <ac:spMk id="7" creationId="{8DA3D5A5-52D4-4BCD-9F3C-661B365F10AD}"/>
          </ac:spMkLst>
        </pc:spChg>
      </pc:sldChg>
      <pc:sldChg chg="modSp add mod">
        <pc:chgData name="Gerjan de Ruiter" userId="5d7c516b-9dcd-41a8-99d3-54425d29895b" providerId="ADAL" clId="{706DE1F3-7AF4-435A-8162-047BD271D2A1}" dt="2023-10-11T10:50:33.768" v="425" actId="5793"/>
        <pc:sldMkLst>
          <pc:docMk/>
          <pc:sldMk cId="1616615507" sldId="348"/>
        </pc:sldMkLst>
        <pc:spChg chg="mod">
          <ac:chgData name="Gerjan de Ruiter" userId="5d7c516b-9dcd-41a8-99d3-54425d29895b" providerId="ADAL" clId="{706DE1F3-7AF4-435A-8162-047BD271D2A1}" dt="2023-10-11T10:50:33.768" v="425" actId="5793"/>
          <ac:spMkLst>
            <pc:docMk/>
            <pc:sldMk cId="1616615507" sldId="348"/>
            <ac:spMk id="7" creationId="{8DA3D5A5-52D4-4BCD-9F3C-661B365F10AD}"/>
          </ac:spMkLst>
        </pc:spChg>
      </pc:sldChg>
      <pc:sldChg chg="add">
        <pc:chgData name="Gerjan de Ruiter" userId="5d7c516b-9dcd-41a8-99d3-54425d29895b" providerId="ADAL" clId="{706DE1F3-7AF4-435A-8162-047BD271D2A1}" dt="2023-10-11T10:49:10.490" v="396"/>
        <pc:sldMkLst>
          <pc:docMk/>
          <pc:sldMk cId="330282913" sldId="349"/>
        </pc:sldMkLst>
      </pc:sldChg>
      <pc:sldChg chg="modSp add mod">
        <pc:chgData name="Gerjan de Ruiter" userId="5d7c516b-9dcd-41a8-99d3-54425d29895b" providerId="ADAL" clId="{706DE1F3-7AF4-435A-8162-047BD271D2A1}" dt="2023-10-11T11:04:54.932" v="499" actId="21"/>
        <pc:sldMkLst>
          <pc:docMk/>
          <pc:sldMk cId="2960350005" sldId="353"/>
        </pc:sldMkLst>
        <pc:spChg chg="mod">
          <ac:chgData name="Gerjan de Ruiter" userId="5d7c516b-9dcd-41a8-99d3-54425d29895b" providerId="ADAL" clId="{706DE1F3-7AF4-435A-8162-047BD271D2A1}" dt="2023-10-11T11:04:54.932" v="499" actId="21"/>
          <ac:spMkLst>
            <pc:docMk/>
            <pc:sldMk cId="2960350005" sldId="353"/>
            <ac:spMk id="3" creationId="{A3A7A18A-C626-4290-BDC7-4D7204305233}"/>
          </ac:spMkLst>
        </pc:spChg>
      </pc:sldChg>
      <pc:sldChg chg="modSp add mod">
        <pc:chgData name="Gerjan de Ruiter" userId="5d7c516b-9dcd-41a8-99d3-54425d29895b" providerId="ADAL" clId="{706DE1F3-7AF4-435A-8162-047BD271D2A1}" dt="2023-10-11T10:46:59.586" v="393" actId="20577"/>
        <pc:sldMkLst>
          <pc:docMk/>
          <pc:sldMk cId="2971021001" sldId="357"/>
        </pc:sldMkLst>
        <pc:spChg chg="mod">
          <ac:chgData name="Gerjan de Ruiter" userId="5d7c516b-9dcd-41a8-99d3-54425d29895b" providerId="ADAL" clId="{706DE1F3-7AF4-435A-8162-047BD271D2A1}" dt="2023-10-11T10:46:59.586" v="393" actId="20577"/>
          <ac:spMkLst>
            <pc:docMk/>
            <pc:sldMk cId="2971021001" sldId="357"/>
            <ac:spMk id="2" creationId="{55964C0A-BA81-79E3-D7C9-BD8584876B36}"/>
          </ac:spMkLst>
        </pc:spChg>
      </pc:sldChg>
      <pc:sldChg chg="add del">
        <pc:chgData name="Gerjan de Ruiter" userId="5d7c516b-9dcd-41a8-99d3-54425d29895b" providerId="ADAL" clId="{706DE1F3-7AF4-435A-8162-047BD271D2A1}" dt="2023-10-11T10:52:08.190" v="432" actId="47"/>
        <pc:sldMkLst>
          <pc:docMk/>
          <pc:sldMk cId="2775940342" sldId="360"/>
        </pc:sldMkLst>
      </pc:sldChg>
      <pc:sldChg chg="add">
        <pc:chgData name="Gerjan de Ruiter" userId="5d7c516b-9dcd-41a8-99d3-54425d29895b" providerId="ADAL" clId="{706DE1F3-7AF4-435A-8162-047BD271D2A1}" dt="2023-10-11T10:45:07.858" v="219"/>
        <pc:sldMkLst>
          <pc:docMk/>
          <pc:sldMk cId="2721836696" sldId="396"/>
        </pc:sldMkLst>
      </pc:sldChg>
      <pc:sldChg chg="add del">
        <pc:chgData name="Gerjan de Ruiter" userId="5d7c516b-9dcd-41a8-99d3-54425d29895b" providerId="ADAL" clId="{706DE1F3-7AF4-435A-8162-047BD271D2A1}" dt="2023-10-11T12:08:04.321" v="2763" actId="47"/>
        <pc:sldMkLst>
          <pc:docMk/>
          <pc:sldMk cId="185136918" sldId="404"/>
        </pc:sldMkLst>
      </pc:sldChg>
      <pc:sldChg chg="add">
        <pc:chgData name="Gerjan de Ruiter" userId="5d7c516b-9dcd-41a8-99d3-54425d29895b" providerId="ADAL" clId="{706DE1F3-7AF4-435A-8162-047BD271D2A1}" dt="2023-10-11T10:47:09.477" v="394"/>
        <pc:sldMkLst>
          <pc:docMk/>
          <pc:sldMk cId="1570686963" sldId="405"/>
        </pc:sldMkLst>
      </pc:sldChg>
      <pc:sldChg chg="add">
        <pc:chgData name="Gerjan de Ruiter" userId="5d7c516b-9dcd-41a8-99d3-54425d29895b" providerId="ADAL" clId="{706DE1F3-7AF4-435A-8162-047BD271D2A1}" dt="2023-10-11T10:47:09.477" v="394"/>
        <pc:sldMkLst>
          <pc:docMk/>
          <pc:sldMk cId="1119836649" sldId="406"/>
        </pc:sldMkLst>
      </pc:sldChg>
      <pc:sldChg chg="del">
        <pc:chgData name="Gerjan de Ruiter" userId="5d7c516b-9dcd-41a8-99d3-54425d29895b" providerId="ADAL" clId="{706DE1F3-7AF4-435A-8162-047BD271D2A1}" dt="2023-10-11T10:41:17.739" v="25" actId="47"/>
        <pc:sldMkLst>
          <pc:docMk/>
          <pc:sldMk cId="1298967716" sldId="412"/>
        </pc:sldMkLst>
      </pc:sldChg>
      <pc:sldChg chg="modSp add mod">
        <pc:chgData name="Gerjan de Ruiter" userId="5d7c516b-9dcd-41a8-99d3-54425d29895b" providerId="ADAL" clId="{706DE1F3-7AF4-435A-8162-047BD271D2A1}" dt="2023-10-11T10:41:57.741" v="167" actId="20577"/>
        <pc:sldMkLst>
          <pc:docMk/>
          <pc:sldMk cId="1573133608" sldId="413"/>
        </pc:sldMkLst>
        <pc:spChg chg="mod">
          <ac:chgData name="Gerjan de Ruiter" userId="5d7c516b-9dcd-41a8-99d3-54425d29895b" providerId="ADAL" clId="{706DE1F3-7AF4-435A-8162-047BD271D2A1}" dt="2023-10-11T10:41:57.741" v="167" actId="20577"/>
          <ac:spMkLst>
            <pc:docMk/>
            <pc:sldMk cId="1573133608" sldId="413"/>
            <ac:spMk id="2" creationId="{71446495-4AD2-0344-9FD6-FD92C3CFC118}"/>
          </ac:spMkLst>
        </pc:spChg>
      </pc:sldChg>
      <pc:sldChg chg="add ord">
        <pc:chgData name="Gerjan de Ruiter" userId="5d7c516b-9dcd-41a8-99d3-54425d29895b" providerId="ADAL" clId="{706DE1F3-7AF4-435A-8162-047BD271D2A1}" dt="2023-10-11T10:42:00.221" v="169"/>
        <pc:sldMkLst>
          <pc:docMk/>
          <pc:sldMk cId="4158193198" sldId="414"/>
        </pc:sldMkLst>
      </pc:sldChg>
      <pc:sldChg chg="new del ord">
        <pc:chgData name="Gerjan de Ruiter" userId="5d7c516b-9dcd-41a8-99d3-54425d29895b" providerId="ADAL" clId="{706DE1F3-7AF4-435A-8162-047BD271D2A1}" dt="2023-10-11T11:31:57.335" v="2412" actId="47"/>
        <pc:sldMkLst>
          <pc:docMk/>
          <pc:sldMk cId="945101085" sldId="415"/>
        </pc:sldMkLst>
      </pc:sldChg>
      <pc:sldChg chg="modSp add mod">
        <pc:chgData name="Gerjan de Ruiter" userId="5d7c516b-9dcd-41a8-99d3-54425d29895b" providerId="ADAL" clId="{706DE1F3-7AF4-435A-8162-047BD271D2A1}" dt="2023-10-11T10:52:16.053" v="434" actId="20577"/>
        <pc:sldMkLst>
          <pc:docMk/>
          <pc:sldMk cId="303693424" sldId="427"/>
        </pc:sldMkLst>
        <pc:spChg chg="mod ord">
          <ac:chgData name="Gerjan de Ruiter" userId="5d7c516b-9dcd-41a8-99d3-54425d29895b" providerId="ADAL" clId="{706DE1F3-7AF4-435A-8162-047BD271D2A1}" dt="2023-10-11T10:52:16.053" v="434" actId="20577"/>
          <ac:spMkLst>
            <pc:docMk/>
            <pc:sldMk cId="303693424" sldId="427"/>
            <ac:spMk id="3" creationId="{0666C89E-799B-B6AB-D797-B14F339D0053}"/>
          </ac:spMkLst>
        </pc:spChg>
        <pc:spChg chg="mod">
          <ac:chgData name="Gerjan de Ruiter" userId="5d7c516b-9dcd-41a8-99d3-54425d29895b" providerId="ADAL" clId="{706DE1F3-7AF4-435A-8162-047BD271D2A1}" dt="2023-10-11T10:51:45.465" v="431" actId="26606"/>
          <ac:spMkLst>
            <pc:docMk/>
            <pc:sldMk cId="303693424" sldId="427"/>
            <ac:spMk id="5" creationId="{E585B50C-5E0F-B0B1-E3DE-95DEC1AC898A}"/>
          </ac:spMkLst>
        </pc:spChg>
        <pc:picChg chg="mod">
          <ac:chgData name="Gerjan de Ruiter" userId="5d7c516b-9dcd-41a8-99d3-54425d29895b" providerId="ADAL" clId="{706DE1F3-7AF4-435A-8162-047BD271D2A1}" dt="2023-10-11T10:51:45.465" v="431" actId="26606"/>
          <ac:picMkLst>
            <pc:docMk/>
            <pc:sldMk cId="303693424" sldId="427"/>
            <ac:picMk id="4106" creationId="{0406AE6D-28C2-257E-0D62-23B2DC725776}"/>
          </ac:picMkLst>
        </pc:picChg>
      </pc:sldChg>
      <pc:sldChg chg="modSp add mod modAnim">
        <pc:chgData name="Gerjan de Ruiter" userId="5d7c516b-9dcd-41a8-99d3-54425d29895b" providerId="ADAL" clId="{706DE1F3-7AF4-435A-8162-047BD271D2A1}" dt="2023-10-11T11:04:34.230" v="484" actId="20577"/>
        <pc:sldMkLst>
          <pc:docMk/>
          <pc:sldMk cId="1817476418" sldId="428"/>
        </pc:sldMkLst>
        <pc:spChg chg="mod">
          <ac:chgData name="Gerjan de Ruiter" userId="5d7c516b-9dcd-41a8-99d3-54425d29895b" providerId="ADAL" clId="{706DE1F3-7AF4-435A-8162-047BD271D2A1}" dt="2023-10-11T11:04:34.230" v="484" actId="20577"/>
          <ac:spMkLst>
            <pc:docMk/>
            <pc:sldMk cId="1817476418" sldId="428"/>
            <ac:spMk id="4" creationId="{7FE22F0F-11CD-A79C-A053-7AB043F992D4}"/>
          </ac:spMkLst>
        </pc:spChg>
      </pc:sldChg>
      <pc:sldChg chg="modSp add mod">
        <pc:chgData name="Gerjan de Ruiter" userId="5d7c516b-9dcd-41a8-99d3-54425d29895b" providerId="ADAL" clId="{706DE1F3-7AF4-435A-8162-047BD271D2A1}" dt="2023-10-11T10:46:26.240" v="390" actId="20577"/>
        <pc:sldMkLst>
          <pc:docMk/>
          <pc:sldMk cId="2080300663" sldId="429"/>
        </pc:sldMkLst>
        <pc:spChg chg="mod">
          <ac:chgData name="Gerjan de Ruiter" userId="5d7c516b-9dcd-41a8-99d3-54425d29895b" providerId="ADAL" clId="{706DE1F3-7AF4-435A-8162-047BD271D2A1}" dt="2023-10-11T10:46:26.240" v="390" actId="20577"/>
          <ac:spMkLst>
            <pc:docMk/>
            <pc:sldMk cId="2080300663" sldId="429"/>
            <ac:spMk id="3" creationId="{6DCE34DB-14D9-4515-6724-BE4B6D214EF6}"/>
          </ac:spMkLst>
        </pc:spChg>
      </pc:sldChg>
      <pc:sldChg chg="modSp add mod">
        <pc:chgData name="Gerjan de Ruiter" userId="5d7c516b-9dcd-41a8-99d3-54425d29895b" providerId="ADAL" clId="{706DE1F3-7AF4-435A-8162-047BD271D2A1}" dt="2023-10-11T11:11:53.193" v="1043" actId="20577"/>
        <pc:sldMkLst>
          <pc:docMk/>
          <pc:sldMk cId="813910694" sldId="430"/>
        </pc:sldMkLst>
        <pc:spChg chg="mod">
          <ac:chgData name="Gerjan de Ruiter" userId="5d7c516b-9dcd-41a8-99d3-54425d29895b" providerId="ADAL" clId="{706DE1F3-7AF4-435A-8162-047BD271D2A1}" dt="2023-10-11T11:11:53.193" v="1043" actId="20577"/>
          <ac:spMkLst>
            <pc:docMk/>
            <pc:sldMk cId="813910694" sldId="430"/>
            <ac:spMk id="2" creationId="{AE19D080-A790-AFEA-82C9-C20B748EF4B6}"/>
          </ac:spMkLst>
        </pc:spChg>
      </pc:sldChg>
      <pc:sldChg chg="modSp add mod">
        <pc:chgData name="Gerjan de Ruiter" userId="5d7c516b-9dcd-41a8-99d3-54425d29895b" providerId="ADAL" clId="{706DE1F3-7AF4-435A-8162-047BD271D2A1}" dt="2023-10-11T10:49:18.270" v="400" actId="20577"/>
        <pc:sldMkLst>
          <pc:docMk/>
          <pc:sldMk cId="3525121974" sldId="431"/>
        </pc:sldMkLst>
        <pc:spChg chg="mod">
          <ac:chgData name="Gerjan de Ruiter" userId="5d7c516b-9dcd-41a8-99d3-54425d29895b" providerId="ADAL" clId="{706DE1F3-7AF4-435A-8162-047BD271D2A1}" dt="2023-10-11T10:49:18.270" v="400" actId="20577"/>
          <ac:spMkLst>
            <pc:docMk/>
            <pc:sldMk cId="3525121974" sldId="431"/>
            <ac:spMk id="2" creationId="{4DB4A7A6-A751-4CAF-C49E-FA714481CE3D}"/>
          </ac:spMkLst>
        </pc:spChg>
      </pc:sldChg>
      <pc:sldChg chg="addSp modSp add mod ord modClrScheme chgLayout">
        <pc:chgData name="Gerjan de Ruiter" userId="5d7c516b-9dcd-41a8-99d3-54425d29895b" providerId="ADAL" clId="{706DE1F3-7AF4-435A-8162-047BD271D2A1}" dt="2023-10-11T11:31:50.434" v="2411" actId="790"/>
        <pc:sldMkLst>
          <pc:docMk/>
          <pc:sldMk cId="4001898953" sldId="432"/>
        </pc:sldMkLst>
        <pc:spChg chg="mod">
          <ac:chgData name="Gerjan de Ruiter" userId="5d7c516b-9dcd-41a8-99d3-54425d29895b" providerId="ADAL" clId="{706DE1F3-7AF4-435A-8162-047BD271D2A1}" dt="2023-10-11T11:31:23.613" v="2347" actId="26606"/>
          <ac:spMkLst>
            <pc:docMk/>
            <pc:sldMk cId="4001898953" sldId="432"/>
            <ac:spMk id="9" creationId="{AB0152DF-3B4F-4154-98D9-1A5BE4667228}"/>
          </ac:spMkLst>
        </pc:spChg>
        <pc:spChg chg="mod">
          <ac:chgData name="Gerjan de Ruiter" userId="5d7c516b-9dcd-41a8-99d3-54425d29895b" providerId="ADAL" clId="{706DE1F3-7AF4-435A-8162-047BD271D2A1}" dt="2023-10-11T11:31:23.613" v="2347" actId="26606"/>
          <ac:spMkLst>
            <pc:docMk/>
            <pc:sldMk cId="4001898953" sldId="432"/>
            <ac:spMk id="11" creationId="{7ADB2B94-5AC3-4B58-8AED-C61B70D1B32E}"/>
          </ac:spMkLst>
        </pc:spChg>
        <pc:spChg chg="mod">
          <ac:chgData name="Gerjan de Ruiter" userId="5d7c516b-9dcd-41a8-99d3-54425d29895b" providerId="ADAL" clId="{706DE1F3-7AF4-435A-8162-047BD271D2A1}" dt="2023-10-11T11:31:23.613" v="2347" actId="26606"/>
          <ac:spMkLst>
            <pc:docMk/>
            <pc:sldMk cId="4001898953" sldId="432"/>
            <ac:spMk id="13" creationId="{3FBAA419-792B-42C4-9CC4-43A71109C180}"/>
          </ac:spMkLst>
        </pc:spChg>
        <pc:spChg chg="mod">
          <ac:chgData name="Gerjan de Ruiter" userId="5d7c516b-9dcd-41a8-99d3-54425d29895b" providerId="ADAL" clId="{706DE1F3-7AF4-435A-8162-047BD271D2A1}" dt="2023-10-11T11:31:23.613" v="2347" actId="26606"/>
          <ac:spMkLst>
            <pc:docMk/>
            <pc:sldMk cId="4001898953" sldId="432"/>
            <ac:spMk id="14" creationId="{3E444D8D-0E1B-42A4-8E45-4B82040EDBFA}"/>
          </ac:spMkLst>
        </pc:spChg>
        <pc:spChg chg="mod">
          <ac:chgData name="Gerjan de Ruiter" userId="5d7c516b-9dcd-41a8-99d3-54425d29895b" providerId="ADAL" clId="{706DE1F3-7AF4-435A-8162-047BD271D2A1}" dt="2023-10-11T11:31:23.613" v="2347" actId="26606"/>
          <ac:spMkLst>
            <pc:docMk/>
            <pc:sldMk cId="4001898953" sldId="432"/>
            <ac:spMk id="15" creationId="{0ADF85BE-0FCF-48DE-81DE-E1DA458E933E}"/>
          </ac:spMkLst>
        </pc:spChg>
        <pc:spChg chg="mod">
          <ac:chgData name="Gerjan de Ruiter" userId="5d7c516b-9dcd-41a8-99d3-54425d29895b" providerId="ADAL" clId="{706DE1F3-7AF4-435A-8162-047BD271D2A1}" dt="2023-10-11T11:31:23.613" v="2347" actId="26606"/>
          <ac:spMkLst>
            <pc:docMk/>
            <pc:sldMk cId="4001898953" sldId="432"/>
            <ac:spMk id="16" creationId="{8CD1417C-7C89-4286-835D-5C05F5CBF409}"/>
          </ac:spMkLst>
        </pc:spChg>
        <pc:spChg chg="add mod">
          <ac:chgData name="Gerjan de Ruiter" userId="5d7c516b-9dcd-41a8-99d3-54425d29895b" providerId="ADAL" clId="{706DE1F3-7AF4-435A-8162-047BD271D2A1}" dt="2023-10-11T11:31:50.434" v="2411" actId="790"/>
          <ac:spMkLst>
            <pc:docMk/>
            <pc:sldMk cId="4001898953" sldId="432"/>
            <ac:spMk id="24" creationId="{F9066929-20F9-7DE3-56B6-13E108F7AB94}"/>
          </ac:spMkLst>
        </pc:spChg>
        <pc:picChg chg="mod">
          <ac:chgData name="Gerjan de Ruiter" userId="5d7c516b-9dcd-41a8-99d3-54425d29895b" providerId="ADAL" clId="{706DE1F3-7AF4-435A-8162-047BD271D2A1}" dt="2023-10-11T11:31:23.613" v="2347" actId="26606"/>
          <ac:picMkLst>
            <pc:docMk/>
            <pc:sldMk cId="4001898953" sldId="432"/>
            <ac:picMk id="6" creationId="{CBB5A134-EB8C-424E-B9E4-522A2299AB87}"/>
          </ac:picMkLst>
        </pc:picChg>
        <pc:picChg chg="mod">
          <ac:chgData name="Gerjan de Ruiter" userId="5d7c516b-9dcd-41a8-99d3-54425d29895b" providerId="ADAL" clId="{706DE1F3-7AF4-435A-8162-047BD271D2A1}" dt="2023-10-11T11:31:23.613" v="2347" actId="26606"/>
          <ac:picMkLst>
            <pc:docMk/>
            <pc:sldMk cId="4001898953" sldId="432"/>
            <ac:picMk id="8" creationId="{0AAC9A1E-48C2-438D-8A75-A441B3AA273B}"/>
          </ac:picMkLst>
        </pc:picChg>
        <pc:picChg chg="mod">
          <ac:chgData name="Gerjan de Ruiter" userId="5d7c516b-9dcd-41a8-99d3-54425d29895b" providerId="ADAL" clId="{706DE1F3-7AF4-435A-8162-047BD271D2A1}" dt="2023-10-11T11:31:23.613" v="2347" actId="26606"/>
          <ac:picMkLst>
            <pc:docMk/>
            <pc:sldMk cId="4001898953" sldId="432"/>
            <ac:picMk id="10" creationId="{9EB19B82-6667-446E-955F-63D57956DE6D}"/>
          </ac:picMkLst>
        </pc:picChg>
        <pc:picChg chg="mod">
          <ac:chgData name="Gerjan de Ruiter" userId="5d7c516b-9dcd-41a8-99d3-54425d29895b" providerId="ADAL" clId="{706DE1F3-7AF4-435A-8162-047BD271D2A1}" dt="2023-10-11T11:31:23.613" v="2347" actId="26606"/>
          <ac:picMkLst>
            <pc:docMk/>
            <pc:sldMk cId="4001898953" sldId="432"/>
            <ac:picMk id="12" creationId="{DF95993C-B42C-423D-A8CA-84D05F56F023}"/>
          </ac:picMkLst>
        </pc:picChg>
        <pc:picChg chg="mod">
          <ac:chgData name="Gerjan de Ruiter" userId="5d7c516b-9dcd-41a8-99d3-54425d29895b" providerId="ADAL" clId="{706DE1F3-7AF4-435A-8162-047BD271D2A1}" dt="2023-10-11T11:31:23.613" v="2347" actId="26606"/>
          <ac:picMkLst>
            <pc:docMk/>
            <pc:sldMk cId="4001898953" sldId="432"/>
            <ac:picMk id="17" creationId="{F6B2DC9D-6080-4136-98D1-74C98D661837}"/>
          </ac:picMkLst>
        </pc:picChg>
        <pc:picChg chg="mod">
          <ac:chgData name="Gerjan de Ruiter" userId="5d7c516b-9dcd-41a8-99d3-54425d29895b" providerId="ADAL" clId="{706DE1F3-7AF4-435A-8162-047BD271D2A1}" dt="2023-10-11T11:31:23.613" v="2347" actId="26606"/>
          <ac:picMkLst>
            <pc:docMk/>
            <pc:sldMk cId="4001898953" sldId="432"/>
            <ac:picMk id="18" creationId="{8F17AAE0-1ECC-4D2D-98C8-460461904592}"/>
          </ac:picMkLst>
        </pc:picChg>
        <pc:picChg chg="mod">
          <ac:chgData name="Gerjan de Ruiter" userId="5d7c516b-9dcd-41a8-99d3-54425d29895b" providerId="ADAL" clId="{706DE1F3-7AF4-435A-8162-047BD271D2A1}" dt="2023-10-11T11:31:23.613" v="2347" actId="26606"/>
          <ac:picMkLst>
            <pc:docMk/>
            <pc:sldMk cId="4001898953" sldId="432"/>
            <ac:picMk id="19" creationId="{ADB4084D-ECB1-4920-9BD2-B8F6A10533F0}"/>
          </ac:picMkLst>
        </pc:picChg>
      </pc:sldChg>
      <pc:sldChg chg="addSp delSp modSp add mod">
        <pc:chgData name="Gerjan de Ruiter" userId="5d7c516b-9dcd-41a8-99d3-54425d29895b" providerId="ADAL" clId="{706DE1F3-7AF4-435A-8162-047BD271D2A1}" dt="2023-10-11T10:53:51.083" v="470"/>
        <pc:sldMkLst>
          <pc:docMk/>
          <pc:sldMk cId="2989804154" sldId="433"/>
        </pc:sldMkLst>
        <pc:spChg chg="mod">
          <ac:chgData name="Gerjan de Ruiter" userId="5d7c516b-9dcd-41a8-99d3-54425d29895b" providerId="ADAL" clId="{706DE1F3-7AF4-435A-8162-047BD271D2A1}" dt="2023-10-11T10:52:22.890" v="437" actId="20577"/>
          <ac:spMkLst>
            <pc:docMk/>
            <pc:sldMk cId="2989804154" sldId="433"/>
            <ac:spMk id="3" creationId="{0666C89E-799B-B6AB-D797-B14F339D0053}"/>
          </ac:spMkLst>
        </pc:spChg>
        <pc:spChg chg="add del mod">
          <ac:chgData name="Gerjan de Ruiter" userId="5d7c516b-9dcd-41a8-99d3-54425d29895b" providerId="ADAL" clId="{706DE1F3-7AF4-435A-8162-047BD271D2A1}" dt="2023-10-11T10:53:24.346" v="467" actId="478"/>
          <ac:spMkLst>
            <pc:docMk/>
            <pc:sldMk cId="2989804154" sldId="433"/>
            <ac:spMk id="4" creationId="{9AF3EBCE-6B3C-9D74-D7C0-3D55A3309932}"/>
          </ac:spMkLst>
        </pc:spChg>
        <pc:spChg chg="mod">
          <ac:chgData name="Gerjan de Ruiter" userId="5d7c516b-9dcd-41a8-99d3-54425d29895b" providerId="ADAL" clId="{706DE1F3-7AF4-435A-8162-047BD271D2A1}" dt="2023-10-11T10:53:24.746" v="468" actId="6549"/>
          <ac:spMkLst>
            <pc:docMk/>
            <pc:sldMk cId="2989804154" sldId="433"/>
            <ac:spMk id="5" creationId="{E585B50C-5E0F-B0B1-E3DE-95DEC1AC898A}"/>
          </ac:spMkLst>
        </pc:spChg>
        <pc:spChg chg="add del mod">
          <ac:chgData name="Gerjan de Ruiter" userId="5d7c516b-9dcd-41a8-99d3-54425d29895b" providerId="ADAL" clId="{706DE1F3-7AF4-435A-8162-047BD271D2A1}" dt="2023-10-11T10:53:51.083" v="470"/>
          <ac:spMkLst>
            <pc:docMk/>
            <pc:sldMk cId="2989804154" sldId="433"/>
            <ac:spMk id="7" creationId="{78B6531C-F461-F71C-EFDC-B8F59E9E8E4D}"/>
          </ac:spMkLst>
        </pc:spChg>
        <pc:picChg chg="add del mod">
          <ac:chgData name="Gerjan de Ruiter" userId="5d7c516b-9dcd-41a8-99d3-54425d29895b" providerId="ADAL" clId="{706DE1F3-7AF4-435A-8162-047BD271D2A1}" dt="2023-10-11T10:53:24.131" v="466"/>
          <ac:picMkLst>
            <pc:docMk/>
            <pc:sldMk cId="2989804154" sldId="433"/>
            <ac:picMk id="1026" creationId="{FAB556BB-5C18-A5BF-C263-AE6B3FFFC6CC}"/>
          </ac:picMkLst>
        </pc:picChg>
        <pc:picChg chg="add mod">
          <ac:chgData name="Gerjan de Ruiter" userId="5d7c516b-9dcd-41a8-99d3-54425d29895b" providerId="ADAL" clId="{706DE1F3-7AF4-435A-8162-047BD271D2A1}" dt="2023-10-11T10:53:51.083" v="470"/>
          <ac:picMkLst>
            <pc:docMk/>
            <pc:sldMk cId="2989804154" sldId="433"/>
            <ac:picMk id="1028" creationId="{EC1C83E1-B5DC-7990-C048-69389D5F4C70}"/>
          </ac:picMkLst>
        </pc:picChg>
        <pc:picChg chg="add del">
          <ac:chgData name="Gerjan de Ruiter" userId="5d7c516b-9dcd-41a8-99d3-54425d29895b" providerId="ADAL" clId="{706DE1F3-7AF4-435A-8162-047BD271D2A1}" dt="2023-10-11T10:53:26.136" v="469" actId="478"/>
          <ac:picMkLst>
            <pc:docMk/>
            <pc:sldMk cId="2989804154" sldId="433"/>
            <ac:picMk id="4106" creationId="{0406AE6D-28C2-257E-0D62-23B2DC725776}"/>
          </ac:picMkLst>
        </pc:picChg>
      </pc:sldChg>
      <pc:sldChg chg="new del">
        <pc:chgData name="Gerjan de Ruiter" userId="5d7c516b-9dcd-41a8-99d3-54425d29895b" providerId="ADAL" clId="{706DE1F3-7AF4-435A-8162-047BD271D2A1}" dt="2023-10-11T11:35:06.237" v="2413" actId="47"/>
        <pc:sldMkLst>
          <pc:docMk/>
          <pc:sldMk cId="629235403" sldId="434"/>
        </pc:sldMkLst>
      </pc:sldChg>
      <pc:sldChg chg="addSp delSp modSp new mod modNotesTx">
        <pc:chgData name="Gerjan de Ruiter" userId="5d7c516b-9dcd-41a8-99d3-54425d29895b" providerId="ADAL" clId="{706DE1F3-7AF4-435A-8162-047BD271D2A1}" dt="2023-10-11T11:10:06.351" v="974" actId="113"/>
        <pc:sldMkLst>
          <pc:docMk/>
          <pc:sldMk cId="1222521448" sldId="435"/>
        </pc:sldMkLst>
        <pc:spChg chg="mod">
          <ac:chgData name="Gerjan de Ruiter" userId="5d7c516b-9dcd-41a8-99d3-54425d29895b" providerId="ADAL" clId="{706DE1F3-7AF4-435A-8162-047BD271D2A1}" dt="2023-10-11T11:08:30.342" v="647" actId="20577"/>
          <ac:spMkLst>
            <pc:docMk/>
            <pc:sldMk cId="1222521448" sldId="435"/>
            <ac:spMk id="2" creationId="{34D8B9EB-4571-A2E7-E46F-83FD13942107}"/>
          </ac:spMkLst>
        </pc:spChg>
        <pc:spChg chg="del">
          <ac:chgData name="Gerjan de Ruiter" userId="5d7c516b-9dcd-41a8-99d3-54425d29895b" providerId="ADAL" clId="{706DE1F3-7AF4-435A-8162-047BD271D2A1}" dt="2023-10-11T11:06:19.698" v="501" actId="1032"/>
          <ac:spMkLst>
            <pc:docMk/>
            <pc:sldMk cId="1222521448" sldId="435"/>
            <ac:spMk id="3" creationId="{638C7F42-F8EF-B29E-21EB-0C4FC40B3D8B}"/>
          </ac:spMkLst>
        </pc:spChg>
        <pc:graphicFrameChg chg="add mod modGraphic">
          <ac:chgData name="Gerjan de Ruiter" userId="5d7c516b-9dcd-41a8-99d3-54425d29895b" providerId="ADAL" clId="{706DE1F3-7AF4-435A-8162-047BD271D2A1}" dt="2023-10-11T11:10:06.351" v="974" actId="113"/>
          <ac:graphicFrameMkLst>
            <pc:docMk/>
            <pc:sldMk cId="1222521448" sldId="435"/>
            <ac:graphicFrameMk id="4" creationId="{4C7D8671-6840-CB50-07A8-D30303649D3D}"/>
          </ac:graphicFrameMkLst>
        </pc:graphicFrameChg>
      </pc:sldChg>
      <pc:sldChg chg="new del">
        <pc:chgData name="Gerjan de Ruiter" userId="5d7c516b-9dcd-41a8-99d3-54425d29895b" providerId="ADAL" clId="{706DE1F3-7AF4-435A-8162-047BD271D2A1}" dt="2023-10-11T11:10:39.690" v="978" actId="47"/>
        <pc:sldMkLst>
          <pc:docMk/>
          <pc:sldMk cId="2858932960" sldId="436"/>
        </pc:sldMkLst>
      </pc:sldChg>
      <pc:sldChg chg="add del">
        <pc:chgData name="Gerjan de Ruiter" userId="5d7c516b-9dcd-41a8-99d3-54425d29895b" providerId="ADAL" clId="{706DE1F3-7AF4-435A-8162-047BD271D2A1}" dt="2023-10-11T11:10:56.823" v="980" actId="47"/>
        <pc:sldMkLst>
          <pc:docMk/>
          <pc:sldMk cId="1087004764" sldId="437"/>
        </pc:sldMkLst>
      </pc:sldChg>
      <pc:sldChg chg="modSp add mod modAnim">
        <pc:chgData name="Gerjan de Ruiter" userId="5d7c516b-9dcd-41a8-99d3-54425d29895b" providerId="ADAL" clId="{706DE1F3-7AF4-435A-8162-047BD271D2A1}" dt="2023-10-11T11:23:55.846" v="2054" actId="27636"/>
        <pc:sldMkLst>
          <pc:docMk/>
          <pc:sldMk cId="2590688304" sldId="438"/>
        </pc:sldMkLst>
        <pc:spChg chg="mod">
          <ac:chgData name="Gerjan de Ruiter" userId="5d7c516b-9dcd-41a8-99d3-54425d29895b" providerId="ADAL" clId="{706DE1F3-7AF4-435A-8162-047BD271D2A1}" dt="2023-10-11T11:11:10.164" v="1015" actId="20577"/>
          <ac:spMkLst>
            <pc:docMk/>
            <pc:sldMk cId="2590688304" sldId="438"/>
            <ac:spMk id="2" creationId="{268B1978-4E5D-4F46-A4FB-DB02698A1759}"/>
          </ac:spMkLst>
        </pc:spChg>
        <pc:spChg chg="mod">
          <ac:chgData name="Gerjan de Ruiter" userId="5d7c516b-9dcd-41a8-99d3-54425d29895b" providerId="ADAL" clId="{706DE1F3-7AF4-435A-8162-047BD271D2A1}" dt="2023-10-11T11:23:55.846" v="2054" actId="27636"/>
          <ac:spMkLst>
            <pc:docMk/>
            <pc:sldMk cId="2590688304" sldId="438"/>
            <ac:spMk id="3" creationId="{B8143420-DB54-4D6E-B639-252390DA97EB}"/>
          </ac:spMkLst>
        </pc:spChg>
      </pc:sldChg>
      <pc:sldChg chg="modSp new mod">
        <pc:chgData name="Gerjan de Ruiter" userId="5d7c516b-9dcd-41a8-99d3-54425d29895b" providerId="ADAL" clId="{706DE1F3-7AF4-435A-8162-047BD271D2A1}" dt="2023-10-11T11:22:37.275" v="2006" actId="20577"/>
        <pc:sldMkLst>
          <pc:docMk/>
          <pc:sldMk cId="3323945506" sldId="439"/>
        </pc:sldMkLst>
        <pc:spChg chg="mod">
          <ac:chgData name="Gerjan de Ruiter" userId="5d7c516b-9dcd-41a8-99d3-54425d29895b" providerId="ADAL" clId="{706DE1F3-7AF4-435A-8162-047BD271D2A1}" dt="2023-10-11T11:22:37.275" v="2006" actId="20577"/>
          <ac:spMkLst>
            <pc:docMk/>
            <pc:sldMk cId="3323945506" sldId="439"/>
            <ac:spMk id="3" creationId="{10FB111E-006A-EFBE-83BD-A3246027ADC6}"/>
          </ac:spMkLst>
        </pc:spChg>
      </pc:sldChg>
      <pc:sldChg chg="modSp add mod modAnim">
        <pc:chgData name="Gerjan de Ruiter" userId="5d7c516b-9dcd-41a8-99d3-54425d29895b" providerId="ADAL" clId="{706DE1F3-7AF4-435A-8162-047BD271D2A1}" dt="2023-10-11T11:24:23.370" v="2069" actId="114"/>
        <pc:sldMkLst>
          <pc:docMk/>
          <pc:sldMk cId="4246880675" sldId="440"/>
        </pc:sldMkLst>
        <pc:spChg chg="mod">
          <ac:chgData name="Gerjan de Ruiter" userId="5d7c516b-9dcd-41a8-99d3-54425d29895b" providerId="ADAL" clId="{706DE1F3-7AF4-435A-8162-047BD271D2A1}" dt="2023-10-11T11:24:23.370" v="2069" actId="114"/>
          <ac:spMkLst>
            <pc:docMk/>
            <pc:sldMk cId="4246880675" sldId="440"/>
            <ac:spMk id="3" creationId="{B8143420-DB54-4D6E-B639-252390DA97EB}"/>
          </ac:spMkLst>
        </pc:spChg>
      </pc:sldChg>
      <pc:sldChg chg="add">
        <pc:chgData name="Gerjan de Ruiter" userId="5d7c516b-9dcd-41a8-99d3-54425d29895b" providerId="ADAL" clId="{706DE1F3-7AF4-435A-8162-047BD271D2A1}" dt="2023-10-11T11:23:58.902" v="2055"/>
        <pc:sldMkLst>
          <pc:docMk/>
          <pc:sldMk cId="3667267885" sldId="441"/>
        </pc:sldMkLst>
      </pc:sldChg>
      <pc:sldChg chg="add del">
        <pc:chgData name="Gerjan de Ruiter" userId="5d7c516b-9dcd-41a8-99d3-54425d29895b" providerId="ADAL" clId="{706DE1F3-7AF4-435A-8162-047BD271D2A1}" dt="2023-10-11T11:24:13.058" v="2065"/>
        <pc:sldMkLst>
          <pc:docMk/>
          <pc:sldMk cId="3362340110" sldId="442"/>
        </pc:sldMkLst>
      </pc:sldChg>
      <pc:sldChg chg="modSp add mod">
        <pc:chgData name="Gerjan de Ruiter" userId="5d7c516b-9dcd-41a8-99d3-54425d29895b" providerId="ADAL" clId="{706DE1F3-7AF4-435A-8162-047BD271D2A1}" dt="2023-10-11T11:24:32.939" v="2072" actId="27636"/>
        <pc:sldMkLst>
          <pc:docMk/>
          <pc:sldMk cId="3774963197" sldId="442"/>
        </pc:sldMkLst>
        <pc:spChg chg="mod">
          <ac:chgData name="Gerjan de Ruiter" userId="5d7c516b-9dcd-41a8-99d3-54425d29895b" providerId="ADAL" clId="{706DE1F3-7AF4-435A-8162-047BD271D2A1}" dt="2023-10-11T11:24:32.939" v="2072" actId="27636"/>
          <ac:spMkLst>
            <pc:docMk/>
            <pc:sldMk cId="3774963197" sldId="442"/>
            <ac:spMk id="3" creationId="{B8143420-DB54-4D6E-B639-252390DA97EB}"/>
          </ac:spMkLst>
        </pc:spChg>
      </pc:sldChg>
      <pc:sldChg chg="addSp delSp modSp add mod modClrScheme modAnim chgLayout">
        <pc:chgData name="Gerjan de Ruiter" userId="5d7c516b-9dcd-41a8-99d3-54425d29895b" providerId="ADAL" clId="{706DE1F3-7AF4-435A-8162-047BD271D2A1}" dt="2023-10-11T11:26:37.091" v="2239"/>
        <pc:sldMkLst>
          <pc:docMk/>
          <pc:sldMk cId="3888083634" sldId="443"/>
        </pc:sldMkLst>
        <pc:spChg chg="mod ord">
          <ac:chgData name="Gerjan de Ruiter" userId="5d7c516b-9dcd-41a8-99d3-54425d29895b" providerId="ADAL" clId="{706DE1F3-7AF4-435A-8162-047BD271D2A1}" dt="2023-10-11T11:24:53.728" v="2074" actId="700"/>
          <ac:spMkLst>
            <pc:docMk/>
            <pc:sldMk cId="3888083634" sldId="443"/>
            <ac:spMk id="2" creationId="{B8813713-B41C-462C-A83F-DF4B310D67F2}"/>
          </ac:spMkLst>
        </pc:spChg>
        <pc:spChg chg="mod ord">
          <ac:chgData name="Gerjan de Ruiter" userId="5d7c516b-9dcd-41a8-99d3-54425d29895b" providerId="ADAL" clId="{706DE1F3-7AF4-435A-8162-047BD271D2A1}" dt="2023-10-11T11:24:53.728" v="2074" actId="700"/>
          <ac:spMkLst>
            <pc:docMk/>
            <pc:sldMk cId="3888083634" sldId="443"/>
            <ac:spMk id="3" creationId="{16FF1F72-8194-430F-8BF5-E39C6979E6D9}"/>
          </ac:spMkLst>
        </pc:spChg>
        <pc:spChg chg="mod ord">
          <ac:chgData name="Gerjan de Ruiter" userId="5d7c516b-9dcd-41a8-99d3-54425d29895b" providerId="ADAL" clId="{706DE1F3-7AF4-435A-8162-047BD271D2A1}" dt="2023-10-11T11:24:53.728" v="2074" actId="700"/>
          <ac:spMkLst>
            <pc:docMk/>
            <pc:sldMk cId="3888083634" sldId="443"/>
            <ac:spMk id="4" creationId="{98566FFC-0FBF-CC30-4A9B-EAAEB0B0AF6E}"/>
          </ac:spMkLst>
        </pc:spChg>
        <pc:spChg chg="add del mod ord">
          <ac:chgData name="Gerjan de Ruiter" userId="5d7c516b-9dcd-41a8-99d3-54425d29895b" providerId="ADAL" clId="{706DE1F3-7AF4-435A-8162-047BD271D2A1}" dt="2023-10-11T11:25:04.664" v="2075" actId="1032"/>
          <ac:spMkLst>
            <pc:docMk/>
            <pc:sldMk cId="3888083634" sldId="443"/>
            <ac:spMk id="5" creationId="{62DBC323-6692-20E8-4791-E396417E3CCB}"/>
          </ac:spMkLst>
        </pc:spChg>
        <pc:graphicFrameChg chg="add mod modGraphic">
          <ac:chgData name="Gerjan de Ruiter" userId="5d7c516b-9dcd-41a8-99d3-54425d29895b" providerId="ADAL" clId="{706DE1F3-7AF4-435A-8162-047BD271D2A1}" dt="2023-10-11T11:26:29.258" v="2238" actId="20577"/>
          <ac:graphicFrameMkLst>
            <pc:docMk/>
            <pc:sldMk cId="3888083634" sldId="443"/>
            <ac:graphicFrameMk id="6" creationId="{E08A4A26-AC2B-C1CD-A467-090B3D1334EA}"/>
          </ac:graphicFrameMkLst>
        </pc:graphicFrameChg>
      </pc:sldChg>
      <pc:sldChg chg="addSp delSp modSp new mod modClrScheme chgLayout">
        <pc:chgData name="Gerjan de Ruiter" userId="5d7c516b-9dcd-41a8-99d3-54425d29895b" providerId="ADAL" clId="{706DE1F3-7AF4-435A-8162-047BD271D2A1}" dt="2023-10-11T11:30:49.577" v="2345" actId="478"/>
        <pc:sldMkLst>
          <pc:docMk/>
          <pc:sldMk cId="3027250426" sldId="444"/>
        </pc:sldMkLst>
        <pc:spChg chg="del mod ord">
          <ac:chgData name="Gerjan de Ruiter" userId="5d7c516b-9dcd-41a8-99d3-54425d29895b" providerId="ADAL" clId="{706DE1F3-7AF4-435A-8162-047BD271D2A1}" dt="2023-10-11T11:26:55.177" v="2241" actId="700"/>
          <ac:spMkLst>
            <pc:docMk/>
            <pc:sldMk cId="3027250426" sldId="444"/>
            <ac:spMk id="2" creationId="{533C27D1-5BEE-CB93-3129-FC999057CCDD}"/>
          </ac:spMkLst>
        </pc:spChg>
        <pc:spChg chg="del mod ord">
          <ac:chgData name="Gerjan de Ruiter" userId="5d7c516b-9dcd-41a8-99d3-54425d29895b" providerId="ADAL" clId="{706DE1F3-7AF4-435A-8162-047BD271D2A1}" dt="2023-10-11T11:26:55.177" v="2241" actId="700"/>
          <ac:spMkLst>
            <pc:docMk/>
            <pc:sldMk cId="3027250426" sldId="444"/>
            <ac:spMk id="3" creationId="{320EFAEB-D55B-D208-F07D-75A6403C2D7B}"/>
          </ac:spMkLst>
        </pc:spChg>
        <pc:spChg chg="add del mod ord">
          <ac:chgData name="Gerjan de Ruiter" userId="5d7c516b-9dcd-41a8-99d3-54425d29895b" providerId="ADAL" clId="{706DE1F3-7AF4-435A-8162-047BD271D2A1}" dt="2023-10-11T11:30:47.921" v="2344" actId="478"/>
          <ac:spMkLst>
            <pc:docMk/>
            <pc:sldMk cId="3027250426" sldId="444"/>
            <ac:spMk id="4" creationId="{6D3FEE80-EF6E-AA39-6995-5AE845A989F2}"/>
          </ac:spMkLst>
        </pc:spChg>
        <pc:spChg chg="add del mod ord">
          <ac:chgData name="Gerjan de Ruiter" userId="5d7c516b-9dcd-41a8-99d3-54425d29895b" providerId="ADAL" clId="{706DE1F3-7AF4-435A-8162-047BD271D2A1}" dt="2023-10-11T11:28:19.240" v="2316" actId="700"/>
          <ac:spMkLst>
            <pc:docMk/>
            <pc:sldMk cId="3027250426" sldId="444"/>
            <ac:spMk id="5" creationId="{3AEAB609-7136-B549-702D-7775AEC72645}"/>
          </ac:spMkLst>
        </pc:spChg>
        <pc:spChg chg="add mod ord">
          <ac:chgData name="Gerjan de Ruiter" userId="5d7c516b-9dcd-41a8-99d3-54425d29895b" providerId="ADAL" clId="{706DE1F3-7AF4-435A-8162-047BD271D2A1}" dt="2023-10-11T11:28:19.240" v="2316" actId="700"/>
          <ac:spMkLst>
            <pc:docMk/>
            <pc:sldMk cId="3027250426" sldId="444"/>
            <ac:spMk id="6" creationId="{197A46AD-17FF-5898-3B38-4E684A438BC7}"/>
          </ac:spMkLst>
        </pc:spChg>
        <pc:spChg chg="add mod ord">
          <ac:chgData name="Gerjan de Ruiter" userId="5d7c516b-9dcd-41a8-99d3-54425d29895b" providerId="ADAL" clId="{706DE1F3-7AF4-435A-8162-047BD271D2A1}" dt="2023-10-11T11:28:34.761" v="2334" actId="20577"/>
          <ac:spMkLst>
            <pc:docMk/>
            <pc:sldMk cId="3027250426" sldId="444"/>
            <ac:spMk id="7" creationId="{4E3F4491-C550-A494-B476-349B67F0A18F}"/>
          </ac:spMkLst>
        </pc:spChg>
        <pc:spChg chg="add del mod ord">
          <ac:chgData name="Gerjan de Ruiter" userId="5d7c516b-9dcd-41a8-99d3-54425d29895b" providerId="ADAL" clId="{706DE1F3-7AF4-435A-8162-047BD271D2A1}" dt="2023-10-11T11:30:13.397" v="2337"/>
          <ac:spMkLst>
            <pc:docMk/>
            <pc:sldMk cId="3027250426" sldId="444"/>
            <ac:spMk id="8" creationId="{0D8C34DC-6A89-C8F1-9CB2-18773DB3C79D}"/>
          </ac:spMkLst>
        </pc:spChg>
        <pc:spChg chg="add mod ord">
          <ac:chgData name="Gerjan de Ruiter" userId="5d7c516b-9dcd-41a8-99d3-54425d29895b" providerId="ADAL" clId="{706DE1F3-7AF4-435A-8162-047BD271D2A1}" dt="2023-10-11T11:28:19.240" v="2316" actId="700"/>
          <ac:spMkLst>
            <pc:docMk/>
            <pc:sldMk cId="3027250426" sldId="444"/>
            <ac:spMk id="9" creationId="{5DAECB64-5B1F-C419-CBF9-9CF036A3EA3D}"/>
          </ac:spMkLst>
        </pc:spChg>
        <pc:spChg chg="add del mod">
          <ac:chgData name="Gerjan de Ruiter" userId="5d7c516b-9dcd-41a8-99d3-54425d29895b" providerId="ADAL" clId="{706DE1F3-7AF4-435A-8162-047BD271D2A1}" dt="2023-10-11T11:30:49.577" v="2345" actId="478"/>
          <ac:spMkLst>
            <pc:docMk/>
            <pc:sldMk cId="3027250426" sldId="444"/>
            <ac:spMk id="12" creationId="{378FE439-835B-D88D-1ED8-5FBC9224E482}"/>
          </ac:spMkLst>
        </pc:spChg>
        <pc:picChg chg="add mod">
          <ac:chgData name="Gerjan de Ruiter" userId="5d7c516b-9dcd-41a8-99d3-54425d29895b" providerId="ADAL" clId="{706DE1F3-7AF4-435A-8162-047BD271D2A1}" dt="2023-10-11T11:30:44.239" v="2343" actId="732"/>
          <ac:picMkLst>
            <pc:docMk/>
            <pc:sldMk cId="3027250426" sldId="444"/>
            <ac:picMk id="10" creationId="{80D44BA6-F0F6-698F-9C0D-B4BFC52818EF}"/>
          </ac:picMkLst>
        </pc:picChg>
        <pc:picChg chg="add del mod">
          <ac:chgData name="Gerjan de Ruiter" userId="5d7c516b-9dcd-41a8-99d3-54425d29895b" providerId="ADAL" clId="{706DE1F3-7AF4-435A-8162-047BD271D2A1}" dt="2023-10-11T11:29:34.878" v="2336"/>
          <ac:picMkLst>
            <pc:docMk/>
            <pc:sldMk cId="3027250426" sldId="444"/>
            <ac:picMk id="2050" creationId="{5AA4E802-9E28-76A5-4DF1-3E827F34D187}"/>
          </ac:picMkLst>
        </pc:picChg>
      </pc:sldChg>
      <pc:sldChg chg="addSp delSp modSp new mod modClrScheme chgLayout">
        <pc:chgData name="Gerjan de Ruiter" userId="5d7c516b-9dcd-41a8-99d3-54425d29895b" providerId="ADAL" clId="{706DE1F3-7AF4-435A-8162-047BD271D2A1}" dt="2023-10-11T11:40:36.544" v="2755" actId="26606"/>
        <pc:sldMkLst>
          <pc:docMk/>
          <pc:sldMk cId="4016819374" sldId="445"/>
        </pc:sldMkLst>
        <pc:spChg chg="del mod ord">
          <ac:chgData name="Gerjan de Ruiter" userId="5d7c516b-9dcd-41a8-99d3-54425d29895b" providerId="ADAL" clId="{706DE1F3-7AF4-435A-8162-047BD271D2A1}" dt="2023-10-11T11:36:48.176" v="2415" actId="700"/>
          <ac:spMkLst>
            <pc:docMk/>
            <pc:sldMk cId="4016819374" sldId="445"/>
            <ac:spMk id="2" creationId="{94A79754-E5BF-17BB-EB6C-485DC418B86F}"/>
          </ac:spMkLst>
        </pc:spChg>
        <pc:spChg chg="del mod ord">
          <ac:chgData name="Gerjan de Ruiter" userId="5d7c516b-9dcd-41a8-99d3-54425d29895b" providerId="ADAL" clId="{706DE1F3-7AF4-435A-8162-047BD271D2A1}" dt="2023-10-11T11:36:48.176" v="2415" actId="700"/>
          <ac:spMkLst>
            <pc:docMk/>
            <pc:sldMk cId="4016819374" sldId="445"/>
            <ac:spMk id="3" creationId="{B451779E-0809-8FEE-1743-3926005DCB06}"/>
          </ac:spMkLst>
        </pc:spChg>
        <pc:spChg chg="del mod ord">
          <ac:chgData name="Gerjan de Ruiter" userId="5d7c516b-9dcd-41a8-99d3-54425d29895b" providerId="ADAL" clId="{706DE1F3-7AF4-435A-8162-047BD271D2A1}" dt="2023-10-11T11:36:48.176" v="2415" actId="700"/>
          <ac:spMkLst>
            <pc:docMk/>
            <pc:sldMk cId="4016819374" sldId="445"/>
            <ac:spMk id="4" creationId="{70848110-4B52-601F-6E96-704C6722EBF2}"/>
          </ac:spMkLst>
        </pc:spChg>
        <pc:spChg chg="add mod ord">
          <ac:chgData name="Gerjan de Ruiter" userId="5d7c516b-9dcd-41a8-99d3-54425d29895b" providerId="ADAL" clId="{706DE1F3-7AF4-435A-8162-047BD271D2A1}" dt="2023-10-11T11:40:36.544" v="2755" actId="26606"/>
          <ac:spMkLst>
            <pc:docMk/>
            <pc:sldMk cId="4016819374" sldId="445"/>
            <ac:spMk id="5" creationId="{04D5022D-9D66-C4DC-9877-CE81229151DB}"/>
          </ac:spMkLst>
        </pc:spChg>
        <pc:spChg chg="add mod ord">
          <ac:chgData name="Gerjan de Ruiter" userId="5d7c516b-9dcd-41a8-99d3-54425d29895b" providerId="ADAL" clId="{706DE1F3-7AF4-435A-8162-047BD271D2A1}" dt="2023-10-11T11:40:36.544" v="2755" actId="26606"/>
          <ac:spMkLst>
            <pc:docMk/>
            <pc:sldMk cId="4016819374" sldId="445"/>
            <ac:spMk id="6" creationId="{58ECEFE2-96CE-5028-E47E-26607BF003CE}"/>
          </ac:spMkLst>
        </pc:spChg>
        <pc:spChg chg="add del mod ord">
          <ac:chgData name="Gerjan de Ruiter" userId="5d7c516b-9dcd-41a8-99d3-54425d29895b" providerId="ADAL" clId="{706DE1F3-7AF4-435A-8162-047BD271D2A1}" dt="2023-10-11T11:40:36.544" v="2755" actId="26606"/>
          <ac:spMkLst>
            <pc:docMk/>
            <pc:sldMk cId="4016819374" sldId="445"/>
            <ac:spMk id="7" creationId="{E176CADA-0982-ECF2-738E-5ECD30E0F376}"/>
          </ac:spMkLst>
        </pc:spChg>
        <pc:spChg chg="add del mod ord">
          <ac:chgData name="Gerjan de Ruiter" userId="5d7c516b-9dcd-41a8-99d3-54425d29895b" providerId="ADAL" clId="{706DE1F3-7AF4-435A-8162-047BD271D2A1}" dt="2023-10-11T11:40:36.544" v="2755" actId="26606"/>
          <ac:spMkLst>
            <pc:docMk/>
            <pc:sldMk cId="4016819374" sldId="445"/>
            <ac:spMk id="8" creationId="{EE4C7474-35BA-116D-E42E-8ED9B63848E4}"/>
          </ac:spMkLst>
        </pc:spChg>
        <pc:picChg chg="add">
          <ac:chgData name="Gerjan de Ruiter" userId="5d7c516b-9dcd-41a8-99d3-54425d29895b" providerId="ADAL" clId="{706DE1F3-7AF4-435A-8162-047BD271D2A1}" dt="2023-10-11T11:40:36.544" v="2755" actId="26606"/>
          <ac:picMkLst>
            <pc:docMk/>
            <pc:sldMk cId="4016819374" sldId="445"/>
            <ac:picMk id="10" creationId="{AB0F51EA-A481-2FC6-EB29-286621D0D87E}"/>
          </ac:picMkLst>
        </pc:picChg>
      </pc:sldChg>
      <pc:sldChg chg="addSp delSp modSp new mod modClrScheme chgLayout">
        <pc:chgData name="Gerjan de Ruiter" userId="5d7c516b-9dcd-41a8-99d3-54425d29895b" providerId="ADAL" clId="{706DE1F3-7AF4-435A-8162-047BD271D2A1}" dt="2023-10-11T11:40:44.681" v="2756" actId="26606"/>
        <pc:sldMkLst>
          <pc:docMk/>
          <pc:sldMk cId="1996125236" sldId="446"/>
        </pc:sldMkLst>
        <pc:spChg chg="del mod ord">
          <ac:chgData name="Gerjan de Ruiter" userId="5d7c516b-9dcd-41a8-99d3-54425d29895b" providerId="ADAL" clId="{706DE1F3-7AF4-435A-8162-047BD271D2A1}" dt="2023-10-11T11:37:59.574" v="2484" actId="700"/>
          <ac:spMkLst>
            <pc:docMk/>
            <pc:sldMk cId="1996125236" sldId="446"/>
            <ac:spMk id="2" creationId="{32EEBF7C-3EFA-E212-6097-CB58055AA244}"/>
          </ac:spMkLst>
        </pc:spChg>
        <pc:spChg chg="del mod ord">
          <ac:chgData name="Gerjan de Ruiter" userId="5d7c516b-9dcd-41a8-99d3-54425d29895b" providerId="ADAL" clId="{706DE1F3-7AF4-435A-8162-047BD271D2A1}" dt="2023-10-11T11:37:59.574" v="2484" actId="700"/>
          <ac:spMkLst>
            <pc:docMk/>
            <pc:sldMk cId="1996125236" sldId="446"/>
            <ac:spMk id="3" creationId="{B65AB8BE-A487-87E5-09DF-D6522891DBF4}"/>
          </ac:spMkLst>
        </pc:spChg>
        <pc:spChg chg="del mod ord">
          <ac:chgData name="Gerjan de Ruiter" userId="5d7c516b-9dcd-41a8-99d3-54425d29895b" providerId="ADAL" clId="{706DE1F3-7AF4-435A-8162-047BD271D2A1}" dt="2023-10-11T11:37:59.574" v="2484" actId="700"/>
          <ac:spMkLst>
            <pc:docMk/>
            <pc:sldMk cId="1996125236" sldId="446"/>
            <ac:spMk id="4" creationId="{EBD32364-76D8-6D33-779F-654952676F61}"/>
          </ac:spMkLst>
        </pc:spChg>
        <pc:spChg chg="del mod ord">
          <ac:chgData name="Gerjan de Ruiter" userId="5d7c516b-9dcd-41a8-99d3-54425d29895b" providerId="ADAL" clId="{706DE1F3-7AF4-435A-8162-047BD271D2A1}" dt="2023-10-11T11:37:59.574" v="2484" actId="700"/>
          <ac:spMkLst>
            <pc:docMk/>
            <pc:sldMk cId="1996125236" sldId="446"/>
            <ac:spMk id="5" creationId="{39D306D7-B170-A991-B601-F84D142DC91A}"/>
          </ac:spMkLst>
        </pc:spChg>
        <pc:spChg chg="add mod ord">
          <ac:chgData name="Gerjan de Ruiter" userId="5d7c516b-9dcd-41a8-99d3-54425d29895b" providerId="ADAL" clId="{706DE1F3-7AF4-435A-8162-047BD271D2A1}" dt="2023-10-11T11:40:44.681" v="2756" actId="26606"/>
          <ac:spMkLst>
            <pc:docMk/>
            <pc:sldMk cId="1996125236" sldId="446"/>
            <ac:spMk id="6" creationId="{C4A2EF99-EF9E-F2DF-E8F0-9B98DFC119DC}"/>
          </ac:spMkLst>
        </pc:spChg>
        <pc:spChg chg="add mod ord">
          <ac:chgData name="Gerjan de Ruiter" userId="5d7c516b-9dcd-41a8-99d3-54425d29895b" providerId="ADAL" clId="{706DE1F3-7AF4-435A-8162-047BD271D2A1}" dt="2023-10-11T11:40:44.681" v="2756" actId="26606"/>
          <ac:spMkLst>
            <pc:docMk/>
            <pc:sldMk cId="1996125236" sldId="446"/>
            <ac:spMk id="7" creationId="{608008F5-1085-B80E-AA8A-87F0D348376D}"/>
          </ac:spMkLst>
        </pc:spChg>
        <pc:spChg chg="add del mod ord">
          <ac:chgData name="Gerjan de Ruiter" userId="5d7c516b-9dcd-41a8-99d3-54425d29895b" providerId="ADAL" clId="{706DE1F3-7AF4-435A-8162-047BD271D2A1}" dt="2023-10-11T11:40:44.681" v="2756" actId="26606"/>
          <ac:spMkLst>
            <pc:docMk/>
            <pc:sldMk cId="1996125236" sldId="446"/>
            <ac:spMk id="8" creationId="{97D4277B-D129-0FB0-8846-2ACD7F160C54}"/>
          </ac:spMkLst>
        </pc:spChg>
        <pc:spChg chg="add del mod ord">
          <ac:chgData name="Gerjan de Ruiter" userId="5d7c516b-9dcd-41a8-99d3-54425d29895b" providerId="ADAL" clId="{706DE1F3-7AF4-435A-8162-047BD271D2A1}" dt="2023-10-11T11:40:44.681" v="2756" actId="26606"/>
          <ac:spMkLst>
            <pc:docMk/>
            <pc:sldMk cId="1996125236" sldId="446"/>
            <ac:spMk id="9" creationId="{07959AB7-D60F-1DFB-894E-C48BEA313D0C}"/>
          </ac:spMkLst>
        </pc:spChg>
        <pc:picChg chg="add">
          <ac:chgData name="Gerjan de Ruiter" userId="5d7c516b-9dcd-41a8-99d3-54425d29895b" providerId="ADAL" clId="{706DE1F3-7AF4-435A-8162-047BD271D2A1}" dt="2023-10-11T11:40:44.681" v="2756" actId="26606"/>
          <ac:picMkLst>
            <pc:docMk/>
            <pc:sldMk cId="1996125236" sldId="446"/>
            <ac:picMk id="11" creationId="{1411FB48-2226-A96F-ABE8-91B1BB49D70C}"/>
          </ac:picMkLst>
        </pc:picChg>
      </pc:sldChg>
      <pc:sldChg chg="addSp delSp modSp new mod modClrScheme chgLayout">
        <pc:chgData name="Gerjan de Ruiter" userId="5d7c516b-9dcd-41a8-99d3-54425d29895b" providerId="ADAL" clId="{706DE1F3-7AF4-435A-8162-047BD271D2A1}" dt="2023-10-11T11:41:23.977" v="2760" actId="26606"/>
        <pc:sldMkLst>
          <pc:docMk/>
          <pc:sldMk cId="2639116676" sldId="447"/>
        </pc:sldMkLst>
        <pc:spChg chg="mod">
          <ac:chgData name="Gerjan de Ruiter" userId="5d7c516b-9dcd-41a8-99d3-54425d29895b" providerId="ADAL" clId="{706DE1F3-7AF4-435A-8162-047BD271D2A1}" dt="2023-10-11T11:41:23.977" v="2760" actId="26606"/>
          <ac:spMkLst>
            <pc:docMk/>
            <pc:sldMk cId="2639116676" sldId="447"/>
            <ac:spMk id="2" creationId="{02FC7022-1ADC-853B-9C3F-4CB356765D43}"/>
          </ac:spMkLst>
        </pc:spChg>
        <pc:spChg chg="mod">
          <ac:chgData name="Gerjan de Ruiter" userId="5d7c516b-9dcd-41a8-99d3-54425d29895b" providerId="ADAL" clId="{706DE1F3-7AF4-435A-8162-047BD271D2A1}" dt="2023-10-11T11:41:23.977" v="2760" actId="26606"/>
          <ac:spMkLst>
            <pc:docMk/>
            <pc:sldMk cId="2639116676" sldId="447"/>
            <ac:spMk id="3" creationId="{0C77DFCF-883F-292A-B0D9-AABBF4703C87}"/>
          </ac:spMkLst>
        </pc:spChg>
        <pc:spChg chg="del">
          <ac:chgData name="Gerjan de Ruiter" userId="5d7c516b-9dcd-41a8-99d3-54425d29895b" providerId="ADAL" clId="{706DE1F3-7AF4-435A-8162-047BD271D2A1}" dt="2023-10-11T11:41:17.427" v="2757"/>
          <ac:spMkLst>
            <pc:docMk/>
            <pc:sldMk cId="2639116676" sldId="447"/>
            <ac:spMk id="4" creationId="{98688F4B-3BA0-9359-77DA-52AC6E4797BD}"/>
          </ac:spMkLst>
        </pc:spChg>
        <pc:spChg chg="add del">
          <ac:chgData name="Gerjan de Ruiter" userId="5d7c516b-9dcd-41a8-99d3-54425d29895b" providerId="ADAL" clId="{706DE1F3-7AF4-435A-8162-047BD271D2A1}" dt="2023-10-11T11:41:23.977" v="2760" actId="26606"/>
          <ac:spMkLst>
            <pc:docMk/>
            <pc:sldMk cId="2639116676" sldId="447"/>
            <ac:spMk id="5" creationId="{FB882595-0EE9-C8C8-CC96-1EB7E2B8EDC0}"/>
          </ac:spMkLst>
        </pc:spChg>
        <pc:spChg chg="add del mod">
          <ac:chgData name="Gerjan de Ruiter" userId="5d7c516b-9dcd-41a8-99d3-54425d29895b" providerId="ADAL" clId="{706DE1F3-7AF4-435A-8162-047BD271D2A1}" dt="2023-10-11T11:41:23.957" v="2759" actId="26606"/>
          <ac:spMkLst>
            <pc:docMk/>
            <pc:sldMk cId="2639116676" sldId="447"/>
            <ac:spMk id="3079" creationId="{A19886AA-C548-20D8-F12C-50E527BCA73C}"/>
          </ac:spMkLst>
        </pc:spChg>
        <pc:spChg chg="add mod">
          <ac:chgData name="Gerjan de Ruiter" userId="5d7c516b-9dcd-41a8-99d3-54425d29895b" providerId="ADAL" clId="{706DE1F3-7AF4-435A-8162-047BD271D2A1}" dt="2023-10-11T11:41:23.977" v="2760" actId="26606"/>
          <ac:spMkLst>
            <pc:docMk/>
            <pc:sldMk cId="2639116676" sldId="447"/>
            <ac:spMk id="3081" creationId="{C603547A-0AD2-9C38-D43C-1DADD838C5D4}"/>
          </ac:spMkLst>
        </pc:spChg>
        <pc:picChg chg="add mod">
          <ac:chgData name="Gerjan de Ruiter" userId="5d7c516b-9dcd-41a8-99d3-54425d29895b" providerId="ADAL" clId="{706DE1F3-7AF4-435A-8162-047BD271D2A1}" dt="2023-10-11T11:41:23.977" v="2760" actId="26606"/>
          <ac:picMkLst>
            <pc:docMk/>
            <pc:sldMk cId="2639116676" sldId="447"/>
            <ac:picMk id="3074" creationId="{EAD0DE66-9A80-AB27-375F-8BDAE452C9AD}"/>
          </ac:picMkLst>
        </pc:picChg>
      </pc:sldChg>
      <pc:sldChg chg="addSp delSp modSp new mod modClrScheme chgLayout">
        <pc:chgData name="Gerjan de Ruiter" userId="5d7c516b-9dcd-41a8-99d3-54425d29895b" providerId="ADAL" clId="{706DE1F3-7AF4-435A-8162-047BD271D2A1}" dt="2023-10-11T11:42:03.852" v="2762" actId="26606"/>
        <pc:sldMkLst>
          <pc:docMk/>
          <pc:sldMk cId="906345966" sldId="448"/>
        </pc:sldMkLst>
        <pc:spChg chg="mod">
          <ac:chgData name="Gerjan de Ruiter" userId="5d7c516b-9dcd-41a8-99d3-54425d29895b" providerId="ADAL" clId="{706DE1F3-7AF4-435A-8162-047BD271D2A1}" dt="2023-10-11T11:42:03.852" v="2762" actId="26606"/>
          <ac:spMkLst>
            <pc:docMk/>
            <pc:sldMk cId="906345966" sldId="448"/>
            <ac:spMk id="2" creationId="{71C0992E-9D42-4BBC-4516-B0B95F2FC4CC}"/>
          </ac:spMkLst>
        </pc:spChg>
        <pc:spChg chg="mod">
          <ac:chgData name="Gerjan de Ruiter" userId="5d7c516b-9dcd-41a8-99d3-54425d29895b" providerId="ADAL" clId="{706DE1F3-7AF4-435A-8162-047BD271D2A1}" dt="2023-10-11T11:42:03.852" v="2762" actId="26606"/>
          <ac:spMkLst>
            <pc:docMk/>
            <pc:sldMk cId="906345966" sldId="448"/>
            <ac:spMk id="3" creationId="{1C1EBEBB-EDF6-D86F-F9F6-2618C88B4CF3}"/>
          </ac:spMkLst>
        </pc:spChg>
        <pc:spChg chg="del">
          <ac:chgData name="Gerjan de Ruiter" userId="5d7c516b-9dcd-41a8-99d3-54425d29895b" providerId="ADAL" clId="{706DE1F3-7AF4-435A-8162-047BD271D2A1}" dt="2023-10-11T11:42:00.285" v="2761"/>
          <ac:spMkLst>
            <pc:docMk/>
            <pc:sldMk cId="906345966" sldId="448"/>
            <ac:spMk id="4" creationId="{1BEEA630-3A15-695B-FFA0-3F63D2A61A23}"/>
          </ac:spMkLst>
        </pc:spChg>
        <pc:spChg chg="del">
          <ac:chgData name="Gerjan de Ruiter" userId="5d7c516b-9dcd-41a8-99d3-54425d29895b" providerId="ADAL" clId="{706DE1F3-7AF4-435A-8162-047BD271D2A1}" dt="2023-10-11T11:42:03.852" v="2762" actId="26606"/>
          <ac:spMkLst>
            <pc:docMk/>
            <pc:sldMk cId="906345966" sldId="448"/>
            <ac:spMk id="5" creationId="{AEEB67B9-2AAD-72C9-6064-1C544AED7EB7}"/>
          </ac:spMkLst>
        </pc:spChg>
        <pc:picChg chg="add mod">
          <ac:chgData name="Gerjan de Ruiter" userId="5d7c516b-9dcd-41a8-99d3-54425d29895b" providerId="ADAL" clId="{706DE1F3-7AF4-435A-8162-047BD271D2A1}" dt="2023-10-11T11:42:03.852" v="2762" actId="26606"/>
          <ac:picMkLst>
            <pc:docMk/>
            <pc:sldMk cId="906345966" sldId="448"/>
            <ac:picMk id="4098" creationId="{C51D7692-971F-9B03-DBEC-3A86DF198E14}"/>
          </ac:picMkLst>
        </pc:picChg>
      </pc:sldChg>
      <pc:sldMasterChg chg="del delSldLayout">
        <pc:chgData name="Gerjan de Ruiter" userId="5d7c516b-9dcd-41a8-99d3-54425d29895b" providerId="ADAL" clId="{706DE1F3-7AF4-435A-8162-047BD271D2A1}" dt="2023-10-11T10:40:14.144" v="1" actId="47"/>
        <pc:sldMasterMkLst>
          <pc:docMk/>
          <pc:sldMasterMk cId="3597300896" sldId="2147483648"/>
        </pc:sldMasterMkLst>
        <pc:sldLayoutChg chg="del">
          <pc:chgData name="Gerjan de Ruiter" userId="5d7c516b-9dcd-41a8-99d3-54425d29895b" providerId="ADAL" clId="{706DE1F3-7AF4-435A-8162-047BD271D2A1}" dt="2023-10-11T10:40:14.144" v="1" actId="47"/>
          <pc:sldLayoutMkLst>
            <pc:docMk/>
            <pc:sldMasterMk cId="3597300896" sldId="2147483648"/>
            <pc:sldLayoutMk cId="4001249340" sldId="2147483649"/>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140206455" sldId="2147483650"/>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1965547352" sldId="2147483651"/>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2375149612" sldId="2147483652"/>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412943597" sldId="2147483653"/>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3558084423" sldId="2147483654"/>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2454063194" sldId="2147483655"/>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3300537932" sldId="2147483656"/>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585876398" sldId="2147483657"/>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682560079" sldId="2147483658"/>
          </pc:sldLayoutMkLst>
        </pc:sldLayoutChg>
        <pc:sldLayoutChg chg="del">
          <pc:chgData name="Gerjan de Ruiter" userId="5d7c516b-9dcd-41a8-99d3-54425d29895b" providerId="ADAL" clId="{706DE1F3-7AF4-435A-8162-047BD271D2A1}" dt="2023-10-11T10:40:14.144" v="1" actId="47"/>
          <pc:sldLayoutMkLst>
            <pc:docMk/>
            <pc:sldMasterMk cId="3597300896" sldId="2147483648"/>
            <pc:sldLayoutMk cId="3435286789"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56384-5BB8-422F-8C46-CFDDA962C7C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nl-NL"/>
        </a:p>
      </dgm:t>
    </dgm:pt>
    <dgm:pt modelId="{E5E38D03-9471-436F-B1E5-96494D3B427F}">
      <dgm:prSet phldrT="[Tekst]"/>
      <dgm:spPr/>
      <dgm:t>
        <a:bodyPr/>
        <a:lstStyle/>
        <a:p>
          <a:r>
            <a:rPr lang="nl-NL" dirty="0"/>
            <a:t>Holistische view</a:t>
          </a:r>
        </a:p>
      </dgm:t>
    </dgm:pt>
    <dgm:pt modelId="{D4DC8E61-D98D-417B-9254-08E86FDBFABF}" type="parTrans" cxnId="{55A252CA-E400-4AC7-A0D2-2EAF0D87A86C}">
      <dgm:prSet/>
      <dgm:spPr/>
      <dgm:t>
        <a:bodyPr/>
        <a:lstStyle/>
        <a:p>
          <a:endParaRPr lang="nl-NL"/>
        </a:p>
      </dgm:t>
    </dgm:pt>
    <dgm:pt modelId="{693376BB-483A-4B8D-9B00-4D2F6D652A48}" type="sibTrans" cxnId="{55A252CA-E400-4AC7-A0D2-2EAF0D87A86C}">
      <dgm:prSet/>
      <dgm:spPr/>
      <dgm:t>
        <a:bodyPr/>
        <a:lstStyle/>
        <a:p>
          <a:endParaRPr lang="nl-NL"/>
        </a:p>
      </dgm:t>
    </dgm:pt>
    <dgm:pt modelId="{08FBB3EF-541B-43ED-9142-FDC5B57751A9}">
      <dgm:prSet phldrT="[Tekst]"/>
      <dgm:spPr/>
      <dgm:t>
        <a:bodyPr/>
        <a:lstStyle/>
        <a:p>
          <a:r>
            <a:rPr lang="nl-NL" dirty="0" err="1"/>
            <a:t>Interconnectivity</a:t>
          </a:r>
          <a:endParaRPr lang="nl-NL" dirty="0"/>
        </a:p>
      </dgm:t>
    </dgm:pt>
    <dgm:pt modelId="{A2D3F945-D973-4AC2-A747-52F2B391F896}" type="parTrans" cxnId="{DB911AEE-077C-492E-BC3A-3B6137F7856A}">
      <dgm:prSet/>
      <dgm:spPr/>
      <dgm:t>
        <a:bodyPr/>
        <a:lstStyle/>
        <a:p>
          <a:endParaRPr lang="nl-NL"/>
        </a:p>
      </dgm:t>
    </dgm:pt>
    <dgm:pt modelId="{2B41088E-5946-4036-AEA7-AFE9AE4ABDF4}" type="sibTrans" cxnId="{DB911AEE-077C-492E-BC3A-3B6137F7856A}">
      <dgm:prSet/>
      <dgm:spPr/>
      <dgm:t>
        <a:bodyPr/>
        <a:lstStyle/>
        <a:p>
          <a:endParaRPr lang="nl-NL"/>
        </a:p>
      </dgm:t>
    </dgm:pt>
    <dgm:pt modelId="{8DC304F1-A569-4E71-A3E0-5243A3C8E028}">
      <dgm:prSet phldrT="[Tekst]"/>
      <dgm:spPr/>
      <dgm:t>
        <a:bodyPr/>
        <a:lstStyle/>
        <a:p>
          <a:r>
            <a:rPr lang="nl-NL" dirty="0"/>
            <a:t>Dynamiek</a:t>
          </a:r>
        </a:p>
      </dgm:t>
    </dgm:pt>
    <dgm:pt modelId="{56599CCA-C8C1-4B62-9630-90B2C309A171}" type="parTrans" cxnId="{39DC3C51-BEFE-4159-ACB4-BCA5A4340D53}">
      <dgm:prSet/>
      <dgm:spPr/>
      <dgm:t>
        <a:bodyPr/>
        <a:lstStyle/>
        <a:p>
          <a:endParaRPr lang="nl-NL"/>
        </a:p>
      </dgm:t>
    </dgm:pt>
    <dgm:pt modelId="{BD4D4EC5-4A7E-41AB-8961-C9F46F191B4E}" type="sibTrans" cxnId="{39DC3C51-BEFE-4159-ACB4-BCA5A4340D53}">
      <dgm:prSet/>
      <dgm:spPr/>
      <dgm:t>
        <a:bodyPr/>
        <a:lstStyle/>
        <a:p>
          <a:endParaRPr lang="nl-NL"/>
        </a:p>
      </dgm:t>
    </dgm:pt>
    <dgm:pt modelId="{4BB34CDF-D557-4E07-B900-004A72758B38}">
      <dgm:prSet phldrT="[Tekst]"/>
      <dgm:spPr/>
      <dgm:t>
        <a:bodyPr/>
        <a:lstStyle/>
        <a:p>
          <a:r>
            <a:rPr lang="nl-NL" dirty="0"/>
            <a:t>Besef van feedback loops</a:t>
          </a:r>
        </a:p>
      </dgm:t>
    </dgm:pt>
    <dgm:pt modelId="{F3B301D0-F5EF-4DB3-9F3F-342D7E242B25}" type="parTrans" cxnId="{ECC6CEA8-07DC-4C1A-B282-B13EE01A743A}">
      <dgm:prSet/>
      <dgm:spPr/>
      <dgm:t>
        <a:bodyPr/>
        <a:lstStyle/>
        <a:p>
          <a:endParaRPr lang="nl-NL"/>
        </a:p>
      </dgm:t>
    </dgm:pt>
    <dgm:pt modelId="{3F7EE334-D912-43FA-A7D4-51FB383A8E3F}" type="sibTrans" cxnId="{ECC6CEA8-07DC-4C1A-B282-B13EE01A743A}">
      <dgm:prSet/>
      <dgm:spPr/>
      <dgm:t>
        <a:bodyPr/>
        <a:lstStyle/>
        <a:p>
          <a:endParaRPr lang="nl-NL"/>
        </a:p>
      </dgm:t>
    </dgm:pt>
    <dgm:pt modelId="{0D266162-7F60-4467-B202-932129E56657}">
      <dgm:prSet/>
      <dgm:spPr/>
      <dgm:t>
        <a:bodyPr/>
        <a:lstStyle/>
        <a:p>
          <a:r>
            <a:rPr lang="nl-NL" dirty="0"/>
            <a:t>Je moet in staat zijn een groter geheel te zien</a:t>
          </a:r>
        </a:p>
      </dgm:t>
    </dgm:pt>
    <dgm:pt modelId="{BA8336DA-94E9-47CF-A818-A89996A5983D}" type="parTrans" cxnId="{9A0FBBFA-C19A-4630-B955-49D436EE0695}">
      <dgm:prSet/>
      <dgm:spPr/>
    </dgm:pt>
    <dgm:pt modelId="{6E21F759-310F-4F68-A6B5-53A7E22A80C3}" type="sibTrans" cxnId="{9A0FBBFA-C19A-4630-B955-49D436EE0695}">
      <dgm:prSet/>
      <dgm:spPr/>
    </dgm:pt>
    <dgm:pt modelId="{9CE85895-3181-475A-8655-51AD35A7C1B4}">
      <dgm:prSet/>
      <dgm:spPr/>
      <dgm:t>
        <a:bodyPr/>
        <a:lstStyle/>
        <a:p>
          <a:r>
            <a:rPr lang="nl-NL" dirty="0"/>
            <a:t>Begrijpen hoe verschillende delen van een systeem met elkaar verbonden zijn</a:t>
          </a:r>
        </a:p>
      </dgm:t>
    </dgm:pt>
    <dgm:pt modelId="{A0ABF38E-A8CC-4754-AC48-342612A7F55D}" type="parTrans" cxnId="{57F88436-C76D-4E7A-B873-8B2B574F457E}">
      <dgm:prSet/>
      <dgm:spPr/>
    </dgm:pt>
    <dgm:pt modelId="{22817756-719A-4AE1-9066-3375D67FDD74}" type="sibTrans" cxnId="{57F88436-C76D-4E7A-B873-8B2B574F457E}">
      <dgm:prSet/>
      <dgm:spPr/>
    </dgm:pt>
    <dgm:pt modelId="{8DEF1698-B20C-4FE7-85A3-384344C3F8C8}">
      <dgm:prSet/>
      <dgm:spPr/>
      <dgm:t>
        <a:bodyPr/>
        <a:lstStyle/>
        <a:p>
          <a:r>
            <a:rPr lang="nl-NL" dirty="0"/>
            <a:t>Begrijpen hoe systemen kunnen veranderen en evolueren over de tijd</a:t>
          </a:r>
        </a:p>
      </dgm:t>
    </dgm:pt>
    <dgm:pt modelId="{E778141F-477B-4DB0-AAE1-525EBE2A04C6}" type="parTrans" cxnId="{4C518B0E-9C45-4993-B4DD-AC25F3C7F428}">
      <dgm:prSet/>
      <dgm:spPr/>
    </dgm:pt>
    <dgm:pt modelId="{7BCDA55D-619C-4F17-9097-81191CDB4639}" type="sibTrans" cxnId="{4C518B0E-9C45-4993-B4DD-AC25F3C7F428}">
      <dgm:prSet/>
      <dgm:spPr/>
    </dgm:pt>
    <dgm:pt modelId="{5C45CCB3-AE69-4ED8-BE3B-48C864D8D379}">
      <dgm:prSet/>
      <dgm:spPr/>
      <dgm:t>
        <a:bodyPr/>
        <a:lstStyle/>
        <a:p>
          <a:r>
            <a:rPr lang="nl-NL" dirty="0"/>
            <a:t>Identificeer de cycli van </a:t>
          </a:r>
          <a:r>
            <a:rPr lang="nl-NL" b="1" dirty="0"/>
            <a:t>oorzaak</a:t>
          </a:r>
          <a:r>
            <a:rPr lang="nl-NL" dirty="0"/>
            <a:t> en </a:t>
          </a:r>
          <a:r>
            <a:rPr lang="nl-NL" b="1" dirty="0"/>
            <a:t>gevolg</a:t>
          </a:r>
          <a:r>
            <a:rPr lang="nl-NL" dirty="0"/>
            <a:t> binnen het systeem</a:t>
          </a:r>
        </a:p>
      </dgm:t>
    </dgm:pt>
    <dgm:pt modelId="{311FFC59-EF23-4314-AB44-AA83B85EE633}" type="parTrans" cxnId="{F8797C04-D69C-4630-80A7-2EB2C4FAC745}">
      <dgm:prSet/>
      <dgm:spPr/>
    </dgm:pt>
    <dgm:pt modelId="{285E1669-1992-4098-B173-C0EA4D955BF4}" type="sibTrans" cxnId="{F8797C04-D69C-4630-80A7-2EB2C4FAC745}">
      <dgm:prSet/>
      <dgm:spPr/>
    </dgm:pt>
    <dgm:pt modelId="{16913760-87C6-4DDD-ACF9-2B2A57E064B5}" type="pres">
      <dgm:prSet presAssocID="{E5756384-5BB8-422F-8C46-CFDDA962C7C4}" presName="outerComposite" presStyleCnt="0">
        <dgm:presLayoutVars>
          <dgm:chMax val="5"/>
          <dgm:dir/>
          <dgm:resizeHandles val="exact"/>
        </dgm:presLayoutVars>
      </dgm:prSet>
      <dgm:spPr/>
    </dgm:pt>
    <dgm:pt modelId="{C65A41D8-7D15-46E3-A0DE-283B3D7FA15A}" type="pres">
      <dgm:prSet presAssocID="{E5756384-5BB8-422F-8C46-CFDDA962C7C4}" presName="dummyMaxCanvas" presStyleCnt="0">
        <dgm:presLayoutVars/>
      </dgm:prSet>
      <dgm:spPr/>
    </dgm:pt>
    <dgm:pt modelId="{C7DC1F0A-FFD1-4490-90C8-6CE6A6B85E0E}" type="pres">
      <dgm:prSet presAssocID="{E5756384-5BB8-422F-8C46-CFDDA962C7C4}" presName="FourNodes_1" presStyleLbl="node1" presStyleIdx="0" presStyleCnt="4" custLinFactNeighborX="0">
        <dgm:presLayoutVars>
          <dgm:bulletEnabled val="1"/>
        </dgm:presLayoutVars>
      </dgm:prSet>
      <dgm:spPr/>
    </dgm:pt>
    <dgm:pt modelId="{97BF3015-A09D-43A4-A89B-9AC6D36D03AC}" type="pres">
      <dgm:prSet presAssocID="{E5756384-5BB8-422F-8C46-CFDDA962C7C4}" presName="FourNodes_2" presStyleLbl="node1" presStyleIdx="1" presStyleCnt="4">
        <dgm:presLayoutVars>
          <dgm:bulletEnabled val="1"/>
        </dgm:presLayoutVars>
      </dgm:prSet>
      <dgm:spPr/>
    </dgm:pt>
    <dgm:pt modelId="{1D270614-2779-4F56-988F-C6EB6C84FF3C}" type="pres">
      <dgm:prSet presAssocID="{E5756384-5BB8-422F-8C46-CFDDA962C7C4}" presName="FourNodes_3" presStyleLbl="node1" presStyleIdx="2" presStyleCnt="4">
        <dgm:presLayoutVars>
          <dgm:bulletEnabled val="1"/>
        </dgm:presLayoutVars>
      </dgm:prSet>
      <dgm:spPr/>
    </dgm:pt>
    <dgm:pt modelId="{F68E6F93-E92F-4376-BB31-F21BB537F2EC}" type="pres">
      <dgm:prSet presAssocID="{E5756384-5BB8-422F-8C46-CFDDA962C7C4}" presName="FourNodes_4" presStyleLbl="node1" presStyleIdx="3" presStyleCnt="4">
        <dgm:presLayoutVars>
          <dgm:bulletEnabled val="1"/>
        </dgm:presLayoutVars>
      </dgm:prSet>
      <dgm:spPr/>
    </dgm:pt>
    <dgm:pt modelId="{E3A195BD-6CC0-41AD-98C3-1F8E26DE43E9}" type="pres">
      <dgm:prSet presAssocID="{E5756384-5BB8-422F-8C46-CFDDA962C7C4}" presName="FourConn_1-2" presStyleLbl="fgAccFollowNode1" presStyleIdx="0" presStyleCnt="3">
        <dgm:presLayoutVars>
          <dgm:bulletEnabled val="1"/>
        </dgm:presLayoutVars>
      </dgm:prSet>
      <dgm:spPr/>
    </dgm:pt>
    <dgm:pt modelId="{36AF8E96-9A32-4F98-9456-43DEF1292685}" type="pres">
      <dgm:prSet presAssocID="{E5756384-5BB8-422F-8C46-CFDDA962C7C4}" presName="FourConn_2-3" presStyleLbl="fgAccFollowNode1" presStyleIdx="1" presStyleCnt="3">
        <dgm:presLayoutVars>
          <dgm:bulletEnabled val="1"/>
        </dgm:presLayoutVars>
      </dgm:prSet>
      <dgm:spPr/>
    </dgm:pt>
    <dgm:pt modelId="{B5CBE150-8D30-4476-892E-FF18E6B78D99}" type="pres">
      <dgm:prSet presAssocID="{E5756384-5BB8-422F-8C46-CFDDA962C7C4}" presName="FourConn_3-4" presStyleLbl="fgAccFollowNode1" presStyleIdx="2" presStyleCnt="3">
        <dgm:presLayoutVars>
          <dgm:bulletEnabled val="1"/>
        </dgm:presLayoutVars>
      </dgm:prSet>
      <dgm:spPr/>
    </dgm:pt>
    <dgm:pt modelId="{08172DCD-82A1-4A27-88D1-67A6A401857C}" type="pres">
      <dgm:prSet presAssocID="{E5756384-5BB8-422F-8C46-CFDDA962C7C4}" presName="FourNodes_1_text" presStyleLbl="node1" presStyleIdx="3" presStyleCnt="4">
        <dgm:presLayoutVars>
          <dgm:bulletEnabled val="1"/>
        </dgm:presLayoutVars>
      </dgm:prSet>
      <dgm:spPr/>
    </dgm:pt>
    <dgm:pt modelId="{F96043EC-B5EF-443E-9292-964654E20CB4}" type="pres">
      <dgm:prSet presAssocID="{E5756384-5BB8-422F-8C46-CFDDA962C7C4}" presName="FourNodes_2_text" presStyleLbl="node1" presStyleIdx="3" presStyleCnt="4">
        <dgm:presLayoutVars>
          <dgm:bulletEnabled val="1"/>
        </dgm:presLayoutVars>
      </dgm:prSet>
      <dgm:spPr/>
    </dgm:pt>
    <dgm:pt modelId="{943B905B-0780-446B-8685-C963021AD2B5}" type="pres">
      <dgm:prSet presAssocID="{E5756384-5BB8-422F-8C46-CFDDA962C7C4}" presName="FourNodes_3_text" presStyleLbl="node1" presStyleIdx="3" presStyleCnt="4">
        <dgm:presLayoutVars>
          <dgm:bulletEnabled val="1"/>
        </dgm:presLayoutVars>
      </dgm:prSet>
      <dgm:spPr/>
    </dgm:pt>
    <dgm:pt modelId="{78AB94A5-3057-43BF-ADE3-C0DBC805D417}" type="pres">
      <dgm:prSet presAssocID="{E5756384-5BB8-422F-8C46-CFDDA962C7C4}" presName="FourNodes_4_text" presStyleLbl="node1" presStyleIdx="3" presStyleCnt="4">
        <dgm:presLayoutVars>
          <dgm:bulletEnabled val="1"/>
        </dgm:presLayoutVars>
      </dgm:prSet>
      <dgm:spPr/>
    </dgm:pt>
  </dgm:ptLst>
  <dgm:cxnLst>
    <dgm:cxn modelId="{F8797C04-D69C-4630-80A7-2EB2C4FAC745}" srcId="{4BB34CDF-D557-4E07-B900-004A72758B38}" destId="{5C45CCB3-AE69-4ED8-BE3B-48C864D8D379}" srcOrd="0" destOrd="0" parTransId="{311FFC59-EF23-4314-AB44-AA83B85EE633}" sibTransId="{285E1669-1992-4098-B173-C0EA4D955BF4}"/>
    <dgm:cxn modelId="{6F5EBD07-C9D1-4A1F-9FC3-72A38FC7C255}" type="presOf" srcId="{4BB34CDF-D557-4E07-B900-004A72758B38}" destId="{78AB94A5-3057-43BF-ADE3-C0DBC805D417}" srcOrd="1" destOrd="0" presId="urn:microsoft.com/office/officeart/2005/8/layout/vProcess5"/>
    <dgm:cxn modelId="{4C518B0E-9C45-4993-B4DD-AC25F3C7F428}" srcId="{8DC304F1-A569-4E71-A3E0-5243A3C8E028}" destId="{8DEF1698-B20C-4FE7-85A3-384344C3F8C8}" srcOrd="0" destOrd="0" parTransId="{E778141F-477B-4DB0-AAE1-525EBE2A04C6}" sibTransId="{7BCDA55D-619C-4F17-9097-81191CDB4639}"/>
    <dgm:cxn modelId="{91E42B0F-576E-40AF-AEC1-9A4D9F377ED9}" type="presOf" srcId="{8DEF1698-B20C-4FE7-85A3-384344C3F8C8}" destId="{1D270614-2779-4F56-988F-C6EB6C84FF3C}" srcOrd="0" destOrd="1" presId="urn:microsoft.com/office/officeart/2005/8/layout/vProcess5"/>
    <dgm:cxn modelId="{AF000B11-9A90-484F-86DE-6BE4730DB8A4}" type="presOf" srcId="{08FBB3EF-541B-43ED-9142-FDC5B57751A9}" destId="{F96043EC-B5EF-443E-9292-964654E20CB4}" srcOrd="1" destOrd="0" presId="urn:microsoft.com/office/officeart/2005/8/layout/vProcess5"/>
    <dgm:cxn modelId="{CDCEF918-B414-4DF8-90A6-58370D7E76B5}" type="presOf" srcId="{9CE85895-3181-475A-8655-51AD35A7C1B4}" destId="{F96043EC-B5EF-443E-9292-964654E20CB4}" srcOrd="1" destOrd="1" presId="urn:microsoft.com/office/officeart/2005/8/layout/vProcess5"/>
    <dgm:cxn modelId="{57F88436-C76D-4E7A-B873-8B2B574F457E}" srcId="{08FBB3EF-541B-43ED-9142-FDC5B57751A9}" destId="{9CE85895-3181-475A-8655-51AD35A7C1B4}" srcOrd="0" destOrd="0" parTransId="{A0ABF38E-A8CC-4754-AC48-342612A7F55D}" sibTransId="{22817756-719A-4AE1-9066-3375D67FDD74}"/>
    <dgm:cxn modelId="{C894FD5C-0278-46F7-9817-599C464A45B6}" type="presOf" srcId="{8DEF1698-B20C-4FE7-85A3-384344C3F8C8}" destId="{943B905B-0780-446B-8685-C963021AD2B5}" srcOrd="1" destOrd="1" presId="urn:microsoft.com/office/officeart/2005/8/layout/vProcess5"/>
    <dgm:cxn modelId="{3BA7DA45-B7EC-44BC-B555-1ABB04DD4D5D}" type="presOf" srcId="{E5E38D03-9471-436F-B1E5-96494D3B427F}" destId="{C7DC1F0A-FFD1-4490-90C8-6CE6A6B85E0E}" srcOrd="0" destOrd="0" presId="urn:microsoft.com/office/officeart/2005/8/layout/vProcess5"/>
    <dgm:cxn modelId="{8F287F69-F509-44C5-A05A-BD9E4FB3F90F}" type="presOf" srcId="{E5756384-5BB8-422F-8C46-CFDDA962C7C4}" destId="{16913760-87C6-4DDD-ACF9-2B2A57E064B5}" srcOrd="0" destOrd="0" presId="urn:microsoft.com/office/officeart/2005/8/layout/vProcess5"/>
    <dgm:cxn modelId="{AF56B44D-02D0-4CD5-A930-6CB0D7A9221F}" type="presOf" srcId="{0D266162-7F60-4467-B202-932129E56657}" destId="{C7DC1F0A-FFD1-4490-90C8-6CE6A6B85E0E}" srcOrd="0" destOrd="1" presId="urn:microsoft.com/office/officeart/2005/8/layout/vProcess5"/>
    <dgm:cxn modelId="{39DC3C51-BEFE-4159-ACB4-BCA5A4340D53}" srcId="{E5756384-5BB8-422F-8C46-CFDDA962C7C4}" destId="{8DC304F1-A569-4E71-A3E0-5243A3C8E028}" srcOrd="2" destOrd="0" parTransId="{56599CCA-C8C1-4B62-9630-90B2C309A171}" sibTransId="{BD4D4EC5-4A7E-41AB-8961-C9F46F191B4E}"/>
    <dgm:cxn modelId="{FDC2327A-ACA8-4C6D-9A42-C278BCE8C792}" type="presOf" srcId="{2B41088E-5946-4036-AEA7-AFE9AE4ABDF4}" destId="{36AF8E96-9A32-4F98-9456-43DEF1292685}" srcOrd="0" destOrd="0" presId="urn:microsoft.com/office/officeart/2005/8/layout/vProcess5"/>
    <dgm:cxn modelId="{44EED880-3BAC-437D-B411-233C0554F102}" type="presOf" srcId="{5C45CCB3-AE69-4ED8-BE3B-48C864D8D379}" destId="{78AB94A5-3057-43BF-ADE3-C0DBC805D417}" srcOrd="1" destOrd="1" presId="urn:microsoft.com/office/officeart/2005/8/layout/vProcess5"/>
    <dgm:cxn modelId="{DB7C4085-0EC2-4672-A4B8-E4725F9ADD20}" type="presOf" srcId="{5C45CCB3-AE69-4ED8-BE3B-48C864D8D379}" destId="{F68E6F93-E92F-4376-BB31-F21BB537F2EC}" srcOrd="0" destOrd="1" presId="urn:microsoft.com/office/officeart/2005/8/layout/vProcess5"/>
    <dgm:cxn modelId="{A6C73886-CACC-465D-89D8-2101287B4F55}" type="presOf" srcId="{0D266162-7F60-4467-B202-932129E56657}" destId="{08172DCD-82A1-4A27-88D1-67A6A401857C}" srcOrd="1" destOrd="1" presId="urn:microsoft.com/office/officeart/2005/8/layout/vProcess5"/>
    <dgm:cxn modelId="{5E9E5A99-682A-443D-A1DC-EBB6C08A516B}" type="presOf" srcId="{693376BB-483A-4B8D-9B00-4D2F6D652A48}" destId="{E3A195BD-6CC0-41AD-98C3-1F8E26DE43E9}" srcOrd="0" destOrd="0" presId="urn:microsoft.com/office/officeart/2005/8/layout/vProcess5"/>
    <dgm:cxn modelId="{6CD3989D-17BC-4303-B401-344CDE534D8E}" type="presOf" srcId="{8DC304F1-A569-4E71-A3E0-5243A3C8E028}" destId="{943B905B-0780-446B-8685-C963021AD2B5}" srcOrd="1" destOrd="0" presId="urn:microsoft.com/office/officeart/2005/8/layout/vProcess5"/>
    <dgm:cxn modelId="{ECC6CEA8-07DC-4C1A-B282-B13EE01A743A}" srcId="{E5756384-5BB8-422F-8C46-CFDDA962C7C4}" destId="{4BB34CDF-D557-4E07-B900-004A72758B38}" srcOrd="3" destOrd="0" parTransId="{F3B301D0-F5EF-4DB3-9F3F-342D7E242B25}" sibTransId="{3F7EE334-D912-43FA-A7D4-51FB383A8E3F}"/>
    <dgm:cxn modelId="{55A252CA-E400-4AC7-A0D2-2EAF0D87A86C}" srcId="{E5756384-5BB8-422F-8C46-CFDDA962C7C4}" destId="{E5E38D03-9471-436F-B1E5-96494D3B427F}" srcOrd="0" destOrd="0" parTransId="{D4DC8E61-D98D-417B-9254-08E86FDBFABF}" sibTransId="{693376BB-483A-4B8D-9B00-4D2F6D652A48}"/>
    <dgm:cxn modelId="{CAE7D2E1-B911-4622-A15F-33784FFB8C46}" type="presOf" srcId="{BD4D4EC5-4A7E-41AB-8961-C9F46F191B4E}" destId="{B5CBE150-8D30-4476-892E-FF18E6B78D99}" srcOrd="0" destOrd="0" presId="urn:microsoft.com/office/officeart/2005/8/layout/vProcess5"/>
    <dgm:cxn modelId="{5316ABE7-761C-4DCC-851C-28222D10DF59}" type="presOf" srcId="{8DC304F1-A569-4E71-A3E0-5243A3C8E028}" destId="{1D270614-2779-4F56-988F-C6EB6C84FF3C}" srcOrd="0" destOrd="0" presId="urn:microsoft.com/office/officeart/2005/8/layout/vProcess5"/>
    <dgm:cxn modelId="{9168E3E8-DB7E-44A7-9AFA-DC6158CE58EC}" type="presOf" srcId="{4BB34CDF-D557-4E07-B900-004A72758B38}" destId="{F68E6F93-E92F-4376-BB31-F21BB537F2EC}" srcOrd="0" destOrd="0" presId="urn:microsoft.com/office/officeart/2005/8/layout/vProcess5"/>
    <dgm:cxn modelId="{8C440CEC-8E46-45E4-949F-A16415545F31}" type="presOf" srcId="{9CE85895-3181-475A-8655-51AD35A7C1B4}" destId="{97BF3015-A09D-43A4-A89B-9AC6D36D03AC}" srcOrd="0" destOrd="1" presId="urn:microsoft.com/office/officeart/2005/8/layout/vProcess5"/>
    <dgm:cxn modelId="{DB911AEE-077C-492E-BC3A-3B6137F7856A}" srcId="{E5756384-5BB8-422F-8C46-CFDDA962C7C4}" destId="{08FBB3EF-541B-43ED-9142-FDC5B57751A9}" srcOrd="1" destOrd="0" parTransId="{A2D3F945-D973-4AC2-A747-52F2B391F896}" sibTransId="{2B41088E-5946-4036-AEA7-AFE9AE4ABDF4}"/>
    <dgm:cxn modelId="{247E09F9-4302-4924-BFCD-7A7E11F0C4E6}" type="presOf" srcId="{E5E38D03-9471-436F-B1E5-96494D3B427F}" destId="{08172DCD-82A1-4A27-88D1-67A6A401857C}" srcOrd="1" destOrd="0" presId="urn:microsoft.com/office/officeart/2005/8/layout/vProcess5"/>
    <dgm:cxn modelId="{9A0FBBFA-C19A-4630-B955-49D436EE0695}" srcId="{E5E38D03-9471-436F-B1E5-96494D3B427F}" destId="{0D266162-7F60-4467-B202-932129E56657}" srcOrd="0" destOrd="0" parTransId="{BA8336DA-94E9-47CF-A818-A89996A5983D}" sibTransId="{6E21F759-310F-4F68-A6B5-53A7E22A80C3}"/>
    <dgm:cxn modelId="{8418DAFC-EE55-4890-B28F-B792C6AD311F}" type="presOf" srcId="{08FBB3EF-541B-43ED-9142-FDC5B57751A9}" destId="{97BF3015-A09D-43A4-A89B-9AC6D36D03AC}" srcOrd="0" destOrd="0" presId="urn:microsoft.com/office/officeart/2005/8/layout/vProcess5"/>
    <dgm:cxn modelId="{38E721F3-29B1-49B2-BE5C-F83660E5545F}" type="presParOf" srcId="{16913760-87C6-4DDD-ACF9-2B2A57E064B5}" destId="{C65A41D8-7D15-46E3-A0DE-283B3D7FA15A}" srcOrd="0" destOrd="0" presId="urn:microsoft.com/office/officeart/2005/8/layout/vProcess5"/>
    <dgm:cxn modelId="{FBED5E23-EFDD-4271-AC52-356DD5432AD6}" type="presParOf" srcId="{16913760-87C6-4DDD-ACF9-2B2A57E064B5}" destId="{C7DC1F0A-FFD1-4490-90C8-6CE6A6B85E0E}" srcOrd="1" destOrd="0" presId="urn:microsoft.com/office/officeart/2005/8/layout/vProcess5"/>
    <dgm:cxn modelId="{3758B310-09CA-4511-8F35-8DD5291D3E2D}" type="presParOf" srcId="{16913760-87C6-4DDD-ACF9-2B2A57E064B5}" destId="{97BF3015-A09D-43A4-A89B-9AC6D36D03AC}" srcOrd="2" destOrd="0" presId="urn:microsoft.com/office/officeart/2005/8/layout/vProcess5"/>
    <dgm:cxn modelId="{4F4473B4-8689-429A-BF35-9AEED3F321AE}" type="presParOf" srcId="{16913760-87C6-4DDD-ACF9-2B2A57E064B5}" destId="{1D270614-2779-4F56-988F-C6EB6C84FF3C}" srcOrd="3" destOrd="0" presId="urn:microsoft.com/office/officeart/2005/8/layout/vProcess5"/>
    <dgm:cxn modelId="{B99B6F9C-EE08-4D12-8C95-45FF18A0182D}" type="presParOf" srcId="{16913760-87C6-4DDD-ACF9-2B2A57E064B5}" destId="{F68E6F93-E92F-4376-BB31-F21BB537F2EC}" srcOrd="4" destOrd="0" presId="urn:microsoft.com/office/officeart/2005/8/layout/vProcess5"/>
    <dgm:cxn modelId="{DD35B399-2BE3-4E30-8039-5D01E5B1C618}" type="presParOf" srcId="{16913760-87C6-4DDD-ACF9-2B2A57E064B5}" destId="{E3A195BD-6CC0-41AD-98C3-1F8E26DE43E9}" srcOrd="5" destOrd="0" presId="urn:microsoft.com/office/officeart/2005/8/layout/vProcess5"/>
    <dgm:cxn modelId="{31AA9F3E-DF15-4E4F-92A5-8BAD84F78CBF}" type="presParOf" srcId="{16913760-87C6-4DDD-ACF9-2B2A57E064B5}" destId="{36AF8E96-9A32-4F98-9456-43DEF1292685}" srcOrd="6" destOrd="0" presId="urn:microsoft.com/office/officeart/2005/8/layout/vProcess5"/>
    <dgm:cxn modelId="{D50FBE25-2F7E-46EE-A499-49732425C610}" type="presParOf" srcId="{16913760-87C6-4DDD-ACF9-2B2A57E064B5}" destId="{B5CBE150-8D30-4476-892E-FF18E6B78D99}" srcOrd="7" destOrd="0" presId="urn:microsoft.com/office/officeart/2005/8/layout/vProcess5"/>
    <dgm:cxn modelId="{70041940-A936-461A-83F1-DD6E44A02FF0}" type="presParOf" srcId="{16913760-87C6-4DDD-ACF9-2B2A57E064B5}" destId="{08172DCD-82A1-4A27-88D1-67A6A401857C}" srcOrd="8" destOrd="0" presId="urn:microsoft.com/office/officeart/2005/8/layout/vProcess5"/>
    <dgm:cxn modelId="{417DAB74-B57A-4A15-B0F6-84B01472D7A2}" type="presParOf" srcId="{16913760-87C6-4DDD-ACF9-2B2A57E064B5}" destId="{F96043EC-B5EF-443E-9292-964654E20CB4}" srcOrd="9" destOrd="0" presId="urn:microsoft.com/office/officeart/2005/8/layout/vProcess5"/>
    <dgm:cxn modelId="{E8DBBD1B-E36D-48E5-A39D-9E707857F5F1}" type="presParOf" srcId="{16913760-87C6-4DDD-ACF9-2B2A57E064B5}" destId="{943B905B-0780-446B-8685-C963021AD2B5}" srcOrd="10" destOrd="0" presId="urn:microsoft.com/office/officeart/2005/8/layout/vProcess5"/>
    <dgm:cxn modelId="{4B9BD7E6-2636-4101-86C8-6A462349F6A9}" type="presParOf" srcId="{16913760-87C6-4DDD-ACF9-2B2A57E064B5}" destId="{78AB94A5-3057-43BF-ADE3-C0DBC805D41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F35CC-4F3A-4323-9376-92BB940D637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nl-NL"/>
        </a:p>
      </dgm:t>
    </dgm:pt>
    <dgm:pt modelId="{7F2EA8F6-2711-41BD-BC56-660D96AD9BD0}">
      <dgm:prSet phldrT="[Tekst]"/>
      <dgm:spPr/>
      <dgm:t>
        <a:bodyPr/>
        <a:lstStyle/>
        <a:p>
          <a:r>
            <a:rPr lang="nl-NL" dirty="0">
              <a:solidFill>
                <a:schemeClr val="bg1"/>
              </a:solidFill>
            </a:rPr>
            <a:t>Start</a:t>
          </a:r>
        </a:p>
      </dgm:t>
    </dgm:pt>
    <dgm:pt modelId="{1B93C24B-41A8-44DA-A6BF-0C1D81E68672}" type="parTrans" cxnId="{523CB3D6-32D1-44B5-85D5-83F3F0258EA8}">
      <dgm:prSet/>
      <dgm:spPr/>
      <dgm:t>
        <a:bodyPr/>
        <a:lstStyle/>
        <a:p>
          <a:endParaRPr lang="nl-NL"/>
        </a:p>
      </dgm:t>
    </dgm:pt>
    <dgm:pt modelId="{566953A2-06F9-46C3-B20C-0E0905A95C2D}" type="sibTrans" cxnId="{523CB3D6-32D1-44B5-85D5-83F3F0258EA8}">
      <dgm:prSet/>
      <dgm:spPr/>
      <dgm:t>
        <a:bodyPr/>
        <a:lstStyle/>
        <a:p>
          <a:endParaRPr lang="nl-NL"/>
        </a:p>
      </dgm:t>
    </dgm:pt>
    <dgm:pt modelId="{967FBD00-ACF9-4C17-A117-BAB5D360CF4A}">
      <dgm:prSet phldrT="[Tekst]"/>
      <dgm:spPr/>
      <dgm:t>
        <a:bodyPr/>
        <a:lstStyle/>
        <a:p>
          <a:r>
            <a:rPr lang="nl-NL" dirty="0">
              <a:solidFill>
                <a:schemeClr val="bg1"/>
              </a:solidFill>
            </a:rPr>
            <a:t>Tijdens</a:t>
          </a:r>
        </a:p>
      </dgm:t>
    </dgm:pt>
    <dgm:pt modelId="{4D468ECF-9FA5-42FE-85E7-D23B1387C489}" type="parTrans" cxnId="{B56059D3-7BBD-4E49-BFA0-30222E2F6233}">
      <dgm:prSet/>
      <dgm:spPr/>
      <dgm:t>
        <a:bodyPr/>
        <a:lstStyle/>
        <a:p>
          <a:endParaRPr lang="nl-NL"/>
        </a:p>
      </dgm:t>
    </dgm:pt>
    <dgm:pt modelId="{36E0724A-343B-43B2-8CF8-432064FDFD14}" type="sibTrans" cxnId="{B56059D3-7BBD-4E49-BFA0-30222E2F6233}">
      <dgm:prSet/>
      <dgm:spPr/>
      <dgm:t>
        <a:bodyPr/>
        <a:lstStyle/>
        <a:p>
          <a:endParaRPr lang="nl-NL"/>
        </a:p>
      </dgm:t>
    </dgm:pt>
    <dgm:pt modelId="{172A39D4-EFD8-419D-8EA8-2AA98F38E0FD}">
      <dgm:prSet phldrT="[Tekst]"/>
      <dgm:spPr/>
      <dgm:t>
        <a:bodyPr/>
        <a:lstStyle/>
        <a:p>
          <a:r>
            <a:rPr lang="nl-NL" dirty="0">
              <a:solidFill>
                <a:schemeClr val="bg1"/>
              </a:solidFill>
            </a:rPr>
            <a:t>Heeft dit je beeld veranderd.</a:t>
          </a:r>
        </a:p>
      </dgm:t>
    </dgm:pt>
    <dgm:pt modelId="{77E5969D-6F25-4A54-A68B-E48D90D69F14}" type="parTrans" cxnId="{6B4975D9-6E6D-4DE4-ADAF-B952D370CDB5}">
      <dgm:prSet/>
      <dgm:spPr/>
      <dgm:t>
        <a:bodyPr/>
        <a:lstStyle/>
        <a:p>
          <a:endParaRPr lang="nl-NL"/>
        </a:p>
      </dgm:t>
    </dgm:pt>
    <dgm:pt modelId="{8A2848BC-341D-4E3D-95B3-E8E3722D6B7B}" type="sibTrans" cxnId="{6B4975D9-6E6D-4DE4-ADAF-B952D370CDB5}">
      <dgm:prSet/>
      <dgm:spPr/>
      <dgm:t>
        <a:bodyPr/>
        <a:lstStyle/>
        <a:p>
          <a:endParaRPr lang="nl-NL"/>
        </a:p>
      </dgm:t>
    </dgm:pt>
    <dgm:pt modelId="{2D640FAD-82E0-482D-AFFD-0E01DD9370AA}" type="pres">
      <dgm:prSet presAssocID="{C0DF35CC-4F3A-4323-9376-92BB940D6370}" presName="Name0" presStyleCnt="0">
        <dgm:presLayoutVars>
          <dgm:chMax val="7"/>
          <dgm:chPref val="7"/>
          <dgm:dir/>
          <dgm:animLvl val="lvl"/>
        </dgm:presLayoutVars>
      </dgm:prSet>
      <dgm:spPr/>
    </dgm:pt>
    <dgm:pt modelId="{C82ACBBB-7BE1-4A84-9607-1D3DC51A8319}" type="pres">
      <dgm:prSet presAssocID="{7F2EA8F6-2711-41BD-BC56-660D96AD9BD0}" presName="Accent1" presStyleCnt="0"/>
      <dgm:spPr/>
    </dgm:pt>
    <dgm:pt modelId="{57426346-4AEB-45EC-95CA-0C406B2FC401}" type="pres">
      <dgm:prSet presAssocID="{7F2EA8F6-2711-41BD-BC56-660D96AD9BD0}" presName="Accent" presStyleLbl="node1" presStyleIdx="0" presStyleCnt="3"/>
      <dgm:spPr/>
    </dgm:pt>
    <dgm:pt modelId="{60F4B194-442E-4E51-A032-50EB465EA42A}" type="pres">
      <dgm:prSet presAssocID="{7F2EA8F6-2711-41BD-BC56-660D96AD9BD0}" presName="Parent1" presStyleLbl="revTx" presStyleIdx="0" presStyleCnt="3">
        <dgm:presLayoutVars>
          <dgm:chMax val="1"/>
          <dgm:chPref val="1"/>
          <dgm:bulletEnabled val="1"/>
        </dgm:presLayoutVars>
      </dgm:prSet>
      <dgm:spPr/>
    </dgm:pt>
    <dgm:pt modelId="{29378EE2-EA8A-4105-979C-57071874E0E4}" type="pres">
      <dgm:prSet presAssocID="{967FBD00-ACF9-4C17-A117-BAB5D360CF4A}" presName="Accent2" presStyleCnt="0"/>
      <dgm:spPr/>
    </dgm:pt>
    <dgm:pt modelId="{C85796BB-933D-4D89-9E40-A9F5EC1507E9}" type="pres">
      <dgm:prSet presAssocID="{967FBD00-ACF9-4C17-A117-BAB5D360CF4A}" presName="Accent" presStyleLbl="node1" presStyleIdx="1" presStyleCnt="3"/>
      <dgm:spPr/>
    </dgm:pt>
    <dgm:pt modelId="{663868A6-03C6-49F0-81BB-D235A18A5E87}" type="pres">
      <dgm:prSet presAssocID="{967FBD00-ACF9-4C17-A117-BAB5D360CF4A}" presName="Parent2" presStyleLbl="revTx" presStyleIdx="1" presStyleCnt="3">
        <dgm:presLayoutVars>
          <dgm:chMax val="1"/>
          <dgm:chPref val="1"/>
          <dgm:bulletEnabled val="1"/>
        </dgm:presLayoutVars>
      </dgm:prSet>
      <dgm:spPr/>
    </dgm:pt>
    <dgm:pt modelId="{1E92DB02-444C-442D-B02D-15FC5129444B}" type="pres">
      <dgm:prSet presAssocID="{172A39D4-EFD8-419D-8EA8-2AA98F38E0FD}" presName="Accent3" presStyleCnt="0"/>
      <dgm:spPr/>
    </dgm:pt>
    <dgm:pt modelId="{D9A469DF-74DE-4DB2-9075-A6EC4DD668BC}" type="pres">
      <dgm:prSet presAssocID="{172A39D4-EFD8-419D-8EA8-2AA98F38E0FD}" presName="Accent" presStyleLbl="node1" presStyleIdx="2" presStyleCnt="3"/>
      <dgm:spPr/>
    </dgm:pt>
    <dgm:pt modelId="{02A30165-389E-4A9C-86B0-3DB728293BBA}" type="pres">
      <dgm:prSet presAssocID="{172A39D4-EFD8-419D-8EA8-2AA98F38E0FD}" presName="Parent3" presStyleLbl="revTx" presStyleIdx="2" presStyleCnt="3">
        <dgm:presLayoutVars>
          <dgm:chMax val="1"/>
          <dgm:chPref val="1"/>
          <dgm:bulletEnabled val="1"/>
        </dgm:presLayoutVars>
      </dgm:prSet>
      <dgm:spPr/>
    </dgm:pt>
  </dgm:ptLst>
  <dgm:cxnLst>
    <dgm:cxn modelId="{20B79D16-9662-4065-BF40-DBFBC949AC52}" type="presOf" srcId="{C0DF35CC-4F3A-4323-9376-92BB940D6370}" destId="{2D640FAD-82E0-482D-AFFD-0E01DD9370AA}" srcOrd="0" destOrd="0" presId="urn:microsoft.com/office/officeart/2009/layout/CircleArrowProcess"/>
    <dgm:cxn modelId="{A9743562-014A-4868-B01B-D80B95EEC068}" type="presOf" srcId="{7F2EA8F6-2711-41BD-BC56-660D96AD9BD0}" destId="{60F4B194-442E-4E51-A032-50EB465EA42A}" srcOrd="0" destOrd="0" presId="urn:microsoft.com/office/officeart/2009/layout/CircleArrowProcess"/>
    <dgm:cxn modelId="{5DE88F77-28D1-40A7-81F0-AE6F6450CACF}" type="presOf" srcId="{967FBD00-ACF9-4C17-A117-BAB5D360CF4A}" destId="{663868A6-03C6-49F0-81BB-D235A18A5E87}" srcOrd="0" destOrd="0" presId="urn:microsoft.com/office/officeart/2009/layout/CircleArrowProcess"/>
    <dgm:cxn modelId="{2B6FD99A-203F-44A7-8D18-63ABE84DCABF}" type="presOf" srcId="{172A39D4-EFD8-419D-8EA8-2AA98F38E0FD}" destId="{02A30165-389E-4A9C-86B0-3DB728293BBA}" srcOrd="0" destOrd="0" presId="urn:microsoft.com/office/officeart/2009/layout/CircleArrowProcess"/>
    <dgm:cxn modelId="{B56059D3-7BBD-4E49-BFA0-30222E2F6233}" srcId="{C0DF35CC-4F3A-4323-9376-92BB940D6370}" destId="{967FBD00-ACF9-4C17-A117-BAB5D360CF4A}" srcOrd="1" destOrd="0" parTransId="{4D468ECF-9FA5-42FE-85E7-D23B1387C489}" sibTransId="{36E0724A-343B-43B2-8CF8-432064FDFD14}"/>
    <dgm:cxn modelId="{523CB3D6-32D1-44B5-85D5-83F3F0258EA8}" srcId="{C0DF35CC-4F3A-4323-9376-92BB940D6370}" destId="{7F2EA8F6-2711-41BD-BC56-660D96AD9BD0}" srcOrd="0" destOrd="0" parTransId="{1B93C24B-41A8-44DA-A6BF-0C1D81E68672}" sibTransId="{566953A2-06F9-46C3-B20C-0E0905A95C2D}"/>
    <dgm:cxn modelId="{6B4975D9-6E6D-4DE4-ADAF-B952D370CDB5}" srcId="{C0DF35CC-4F3A-4323-9376-92BB940D6370}" destId="{172A39D4-EFD8-419D-8EA8-2AA98F38E0FD}" srcOrd="2" destOrd="0" parTransId="{77E5969D-6F25-4A54-A68B-E48D90D69F14}" sibTransId="{8A2848BC-341D-4E3D-95B3-E8E3722D6B7B}"/>
    <dgm:cxn modelId="{06FEE63F-2BBF-4EF8-B442-610015DAA9C7}" type="presParOf" srcId="{2D640FAD-82E0-482D-AFFD-0E01DD9370AA}" destId="{C82ACBBB-7BE1-4A84-9607-1D3DC51A8319}" srcOrd="0" destOrd="0" presId="urn:microsoft.com/office/officeart/2009/layout/CircleArrowProcess"/>
    <dgm:cxn modelId="{961A4A62-D05F-43AB-8F31-6542701A4EEF}" type="presParOf" srcId="{C82ACBBB-7BE1-4A84-9607-1D3DC51A8319}" destId="{57426346-4AEB-45EC-95CA-0C406B2FC401}" srcOrd="0" destOrd="0" presId="urn:microsoft.com/office/officeart/2009/layout/CircleArrowProcess"/>
    <dgm:cxn modelId="{CAE850B9-C81C-4DBD-A286-998AD61E5ADE}" type="presParOf" srcId="{2D640FAD-82E0-482D-AFFD-0E01DD9370AA}" destId="{60F4B194-442E-4E51-A032-50EB465EA42A}" srcOrd="1" destOrd="0" presId="urn:microsoft.com/office/officeart/2009/layout/CircleArrowProcess"/>
    <dgm:cxn modelId="{13EF6707-34E6-4553-8840-0FC15F1706A2}" type="presParOf" srcId="{2D640FAD-82E0-482D-AFFD-0E01DD9370AA}" destId="{29378EE2-EA8A-4105-979C-57071874E0E4}" srcOrd="2" destOrd="0" presId="urn:microsoft.com/office/officeart/2009/layout/CircleArrowProcess"/>
    <dgm:cxn modelId="{90C7BE40-03EC-4BEA-BED7-6D63C91AE381}" type="presParOf" srcId="{29378EE2-EA8A-4105-979C-57071874E0E4}" destId="{C85796BB-933D-4D89-9E40-A9F5EC1507E9}" srcOrd="0" destOrd="0" presId="urn:microsoft.com/office/officeart/2009/layout/CircleArrowProcess"/>
    <dgm:cxn modelId="{D8AD322C-0FDF-4BC3-9C4F-4DB014506F23}" type="presParOf" srcId="{2D640FAD-82E0-482D-AFFD-0E01DD9370AA}" destId="{663868A6-03C6-49F0-81BB-D235A18A5E87}" srcOrd="3" destOrd="0" presId="urn:microsoft.com/office/officeart/2009/layout/CircleArrowProcess"/>
    <dgm:cxn modelId="{CF522184-8290-462A-9873-3DDA1C171DE9}" type="presParOf" srcId="{2D640FAD-82E0-482D-AFFD-0E01DD9370AA}" destId="{1E92DB02-444C-442D-B02D-15FC5129444B}" srcOrd="4" destOrd="0" presId="urn:microsoft.com/office/officeart/2009/layout/CircleArrowProcess"/>
    <dgm:cxn modelId="{F358A4A5-4307-46CD-874F-AFC7BF4684FB}" type="presParOf" srcId="{1E92DB02-444C-442D-B02D-15FC5129444B}" destId="{D9A469DF-74DE-4DB2-9075-A6EC4DD668BC}" srcOrd="0" destOrd="0" presId="urn:microsoft.com/office/officeart/2009/layout/CircleArrowProcess"/>
    <dgm:cxn modelId="{E51C7D1F-0767-42BC-B159-4DFAF2564028}" type="presParOf" srcId="{2D640FAD-82E0-482D-AFFD-0E01DD9370AA}" destId="{02A30165-389E-4A9C-86B0-3DB728293BB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C1F0A-FFD1-4490-90C8-6CE6A6B85E0E}">
      <dsp:nvSpPr>
        <dsp:cNvPr id="0" name=""/>
        <dsp:cNvSpPr/>
      </dsp:nvSpPr>
      <dsp:spPr>
        <a:xfrm>
          <a:off x="0" y="0"/>
          <a:ext cx="9159240" cy="9723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Holistische view</a:t>
          </a:r>
        </a:p>
        <a:p>
          <a:pPr marL="171450" lvl="1" indent="-171450" algn="l" defTabSz="711200">
            <a:lnSpc>
              <a:spcPct val="90000"/>
            </a:lnSpc>
            <a:spcBef>
              <a:spcPct val="0"/>
            </a:spcBef>
            <a:spcAft>
              <a:spcPct val="15000"/>
            </a:spcAft>
            <a:buChar char="•"/>
          </a:pPr>
          <a:r>
            <a:rPr lang="nl-NL" sz="1600" kern="1200" dirty="0"/>
            <a:t>Je moet in staat zijn een groter geheel te zien</a:t>
          </a:r>
        </a:p>
      </dsp:txBody>
      <dsp:txXfrm>
        <a:off x="28478" y="28478"/>
        <a:ext cx="8027879" cy="915356"/>
      </dsp:txXfrm>
    </dsp:sp>
    <dsp:sp modelId="{97BF3015-A09D-43A4-A89B-9AC6D36D03AC}">
      <dsp:nvSpPr>
        <dsp:cNvPr id="0" name=""/>
        <dsp:cNvSpPr/>
      </dsp:nvSpPr>
      <dsp:spPr>
        <a:xfrm>
          <a:off x="767086" y="1149096"/>
          <a:ext cx="9159240" cy="9723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err="1"/>
            <a:t>Interconnectivity</a:t>
          </a:r>
          <a:endParaRPr lang="nl-NL" sz="2100" kern="1200" dirty="0"/>
        </a:p>
        <a:p>
          <a:pPr marL="171450" lvl="1" indent="-171450" algn="l" defTabSz="711200">
            <a:lnSpc>
              <a:spcPct val="90000"/>
            </a:lnSpc>
            <a:spcBef>
              <a:spcPct val="0"/>
            </a:spcBef>
            <a:spcAft>
              <a:spcPct val="15000"/>
            </a:spcAft>
            <a:buChar char="•"/>
          </a:pPr>
          <a:r>
            <a:rPr lang="nl-NL" sz="1600" kern="1200" dirty="0"/>
            <a:t>Begrijpen hoe verschillende delen van een systeem met elkaar verbonden zijn</a:t>
          </a:r>
        </a:p>
      </dsp:txBody>
      <dsp:txXfrm>
        <a:off x="795564" y="1177574"/>
        <a:ext cx="7703194" cy="915356"/>
      </dsp:txXfrm>
    </dsp:sp>
    <dsp:sp modelId="{1D270614-2779-4F56-988F-C6EB6C84FF3C}">
      <dsp:nvSpPr>
        <dsp:cNvPr id="0" name=""/>
        <dsp:cNvSpPr/>
      </dsp:nvSpPr>
      <dsp:spPr>
        <a:xfrm>
          <a:off x="1522723" y="2298192"/>
          <a:ext cx="9159240" cy="9723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Dynamiek</a:t>
          </a:r>
        </a:p>
        <a:p>
          <a:pPr marL="171450" lvl="1" indent="-171450" algn="l" defTabSz="711200">
            <a:lnSpc>
              <a:spcPct val="90000"/>
            </a:lnSpc>
            <a:spcBef>
              <a:spcPct val="0"/>
            </a:spcBef>
            <a:spcAft>
              <a:spcPct val="15000"/>
            </a:spcAft>
            <a:buChar char="•"/>
          </a:pPr>
          <a:r>
            <a:rPr lang="nl-NL" sz="1600" kern="1200" dirty="0"/>
            <a:t>Begrijpen hoe systemen kunnen veranderen en evolueren over de tijd</a:t>
          </a:r>
        </a:p>
      </dsp:txBody>
      <dsp:txXfrm>
        <a:off x="1551201" y="2326670"/>
        <a:ext cx="7714643" cy="915356"/>
      </dsp:txXfrm>
    </dsp:sp>
    <dsp:sp modelId="{F68E6F93-E92F-4376-BB31-F21BB537F2EC}">
      <dsp:nvSpPr>
        <dsp:cNvPr id="0" name=""/>
        <dsp:cNvSpPr/>
      </dsp:nvSpPr>
      <dsp:spPr>
        <a:xfrm>
          <a:off x="2289809" y="3447288"/>
          <a:ext cx="9159240" cy="9723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Besef van feedback loops</a:t>
          </a:r>
        </a:p>
        <a:p>
          <a:pPr marL="171450" lvl="1" indent="-171450" algn="l" defTabSz="711200">
            <a:lnSpc>
              <a:spcPct val="90000"/>
            </a:lnSpc>
            <a:spcBef>
              <a:spcPct val="0"/>
            </a:spcBef>
            <a:spcAft>
              <a:spcPct val="15000"/>
            </a:spcAft>
            <a:buChar char="•"/>
          </a:pPr>
          <a:r>
            <a:rPr lang="nl-NL" sz="1600" kern="1200" dirty="0"/>
            <a:t>Identificeer de cycli van </a:t>
          </a:r>
          <a:r>
            <a:rPr lang="nl-NL" sz="1600" b="1" kern="1200" dirty="0"/>
            <a:t>oorzaak</a:t>
          </a:r>
          <a:r>
            <a:rPr lang="nl-NL" sz="1600" kern="1200" dirty="0"/>
            <a:t> en </a:t>
          </a:r>
          <a:r>
            <a:rPr lang="nl-NL" sz="1600" b="1" kern="1200" dirty="0"/>
            <a:t>gevolg</a:t>
          </a:r>
          <a:r>
            <a:rPr lang="nl-NL" sz="1600" kern="1200" dirty="0"/>
            <a:t> binnen het systeem</a:t>
          </a:r>
        </a:p>
      </dsp:txBody>
      <dsp:txXfrm>
        <a:off x="2318287" y="3475766"/>
        <a:ext cx="7703194" cy="915356"/>
      </dsp:txXfrm>
    </dsp:sp>
    <dsp:sp modelId="{E3A195BD-6CC0-41AD-98C3-1F8E26DE43E9}">
      <dsp:nvSpPr>
        <dsp:cNvPr id="0" name=""/>
        <dsp:cNvSpPr/>
      </dsp:nvSpPr>
      <dsp:spPr>
        <a:xfrm>
          <a:off x="8527237" y="744702"/>
          <a:ext cx="632002" cy="63200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nl-NL" sz="3000" kern="1200"/>
        </a:p>
      </dsp:txBody>
      <dsp:txXfrm>
        <a:off x="8669437" y="744702"/>
        <a:ext cx="347602" cy="475582"/>
      </dsp:txXfrm>
    </dsp:sp>
    <dsp:sp modelId="{36AF8E96-9A32-4F98-9456-43DEF1292685}">
      <dsp:nvSpPr>
        <dsp:cNvPr id="0" name=""/>
        <dsp:cNvSpPr/>
      </dsp:nvSpPr>
      <dsp:spPr>
        <a:xfrm>
          <a:off x="9294323" y="1893798"/>
          <a:ext cx="632002" cy="63200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nl-NL" sz="3000" kern="1200"/>
        </a:p>
      </dsp:txBody>
      <dsp:txXfrm>
        <a:off x="9436523" y="1893798"/>
        <a:ext cx="347602" cy="475582"/>
      </dsp:txXfrm>
    </dsp:sp>
    <dsp:sp modelId="{B5CBE150-8D30-4476-892E-FF18E6B78D99}">
      <dsp:nvSpPr>
        <dsp:cNvPr id="0" name=""/>
        <dsp:cNvSpPr/>
      </dsp:nvSpPr>
      <dsp:spPr>
        <a:xfrm>
          <a:off x="10049960" y="3042894"/>
          <a:ext cx="632002" cy="63200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nl-NL" sz="3000" kern="1200"/>
        </a:p>
      </dsp:txBody>
      <dsp:txXfrm>
        <a:off x="10192160" y="3042894"/>
        <a:ext cx="347602" cy="475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6346-4AEB-45EC-95CA-0C406B2FC401}">
      <dsp:nvSpPr>
        <dsp:cNvPr id="0" name=""/>
        <dsp:cNvSpPr/>
      </dsp:nvSpPr>
      <dsp:spPr>
        <a:xfrm>
          <a:off x="4956310" y="0"/>
          <a:ext cx="2127271" cy="212759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4B194-442E-4E51-A032-50EB465EA42A}">
      <dsp:nvSpPr>
        <dsp:cNvPr id="0" name=""/>
        <dsp:cNvSpPr/>
      </dsp:nvSpPr>
      <dsp:spPr>
        <a:xfrm>
          <a:off x="5426507" y="768126"/>
          <a:ext cx="1182083" cy="59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1"/>
              </a:solidFill>
            </a:rPr>
            <a:t>Start</a:t>
          </a:r>
        </a:p>
      </dsp:txBody>
      <dsp:txXfrm>
        <a:off x="5426507" y="768126"/>
        <a:ext cx="1182083" cy="590900"/>
      </dsp:txXfrm>
    </dsp:sp>
    <dsp:sp modelId="{C85796BB-933D-4D89-9E40-A9F5EC1507E9}">
      <dsp:nvSpPr>
        <dsp:cNvPr id="0" name=""/>
        <dsp:cNvSpPr/>
      </dsp:nvSpPr>
      <dsp:spPr>
        <a:xfrm>
          <a:off x="4365468" y="1222461"/>
          <a:ext cx="2127271" cy="212759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868A6-03C6-49F0-81BB-D235A18A5E87}">
      <dsp:nvSpPr>
        <dsp:cNvPr id="0" name=""/>
        <dsp:cNvSpPr/>
      </dsp:nvSpPr>
      <dsp:spPr>
        <a:xfrm>
          <a:off x="4838061" y="1997659"/>
          <a:ext cx="1182083" cy="59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1"/>
              </a:solidFill>
            </a:rPr>
            <a:t>Tijdens</a:t>
          </a:r>
        </a:p>
      </dsp:txBody>
      <dsp:txXfrm>
        <a:off x="4838061" y="1997659"/>
        <a:ext cx="1182083" cy="590900"/>
      </dsp:txXfrm>
    </dsp:sp>
    <dsp:sp modelId="{D9A469DF-74DE-4DB2-9075-A6EC4DD668BC}">
      <dsp:nvSpPr>
        <dsp:cNvPr id="0" name=""/>
        <dsp:cNvSpPr/>
      </dsp:nvSpPr>
      <dsp:spPr>
        <a:xfrm>
          <a:off x="5107716" y="2591211"/>
          <a:ext cx="1827655" cy="1828388"/>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30165-389E-4A9C-86B0-3DB728293BBA}">
      <dsp:nvSpPr>
        <dsp:cNvPr id="0" name=""/>
        <dsp:cNvSpPr/>
      </dsp:nvSpPr>
      <dsp:spPr>
        <a:xfrm>
          <a:off x="5429303" y="3228959"/>
          <a:ext cx="1182083" cy="59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1"/>
              </a:solidFill>
            </a:rPr>
            <a:t>Heeft dit je beeld veranderd.</a:t>
          </a:r>
        </a:p>
      </dsp:txBody>
      <dsp:txXfrm>
        <a:off x="5429303" y="3228959"/>
        <a:ext cx="1182083" cy="5909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7050E-3E87-4C01-8840-CE22A0CD3143}" type="datetimeFigureOut">
              <a:rPr lang="nl-NL" smtClean="0"/>
              <a:t>11-10-2023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08719-3D13-484D-8BE1-F1518A2DD39C}" type="slidenum">
              <a:rPr lang="nl-NL" smtClean="0"/>
              <a:t>‹nr.›</a:t>
            </a:fld>
            <a:endParaRPr lang="nl-NL"/>
          </a:p>
        </p:txBody>
      </p:sp>
    </p:spTree>
    <p:extLst>
      <p:ext uri="{BB962C8B-B14F-4D97-AF65-F5344CB8AC3E}">
        <p14:creationId xmlns:p14="http://schemas.microsoft.com/office/powerpoint/2010/main" val="335376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Meervoudige </a:t>
            </a:r>
            <a:r>
              <a:rPr lang="nl-NL" dirty="0" err="1"/>
              <a:t>waardecreatie</a:t>
            </a:r>
            <a:r>
              <a:rPr lang="nl-NL" dirty="0"/>
              <a:t> is een strategie waarbij een organisatie zich laat leiden door </a:t>
            </a:r>
            <a:r>
              <a:rPr lang="nl-NL" dirty="0" err="1"/>
              <a:t>waardecreatie</a:t>
            </a:r>
            <a:r>
              <a:rPr lang="nl-NL" dirty="0"/>
              <a:t> op alle relevante beleidsterreinen. Dit betekent dat een organisatie niet uitsluitend stuurt op financieel-economische waarde, maar ook op sociale en ecologische waarde. </a:t>
            </a:r>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4</a:t>
            </a:fld>
            <a:endParaRPr lang="nl-NL"/>
          </a:p>
        </p:txBody>
      </p:sp>
    </p:spTree>
    <p:extLst>
      <p:ext uri="{BB962C8B-B14F-4D97-AF65-F5344CB8AC3E}">
        <p14:creationId xmlns:p14="http://schemas.microsoft.com/office/powerpoint/2010/main" val="349650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stippen zijn 45 lijnen</a:t>
            </a:r>
          </a:p>
          <a:p>
            <a:r>
              <a:rPr lang="nl-NL" b="1" dirty="0"/>
              <a:t>14 stippen 91 lijnen</a:t>
            </a:r>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17</a:t>
            </a:fld>
            <a:endParaRPr lang="nl-NL"/>
          </a:p>
        </p:txBody>
      </p:sp>
    </p:spTree>
    <p:extLst>
      <p:ext uri="{BB962C8B-B14F-4D97-AF65-F5344CB8AC3E}">
        <p14:creationId xmlns:p14="http://schemas.microsoft.com/office/powerpoint/2010/main" val="157841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AutoNum type="arabicPeriod"/>
            </a:pPr>
            <a:r>
              <a:rPr lang="nl-NL" b="1" i="0" dirty="0" err="1">
                <a:solidFill>
                  <a:srgbClr val="111111"/>
                </a:solidFill>
                <a:effectLst/>
                <a:latin typeface="-apple-system"/>
              </a:rPr>
              <a:t>Holistic</a:t>
            </a:r>
            <a:r>
              <a:rPr lang="nl-NL" b="1" i="0" dirty="0">
                <a:solidFill>
                  <a:srgbClr val="111111"/>
                </a:solidFill>
                <a:effectLst/>
                <a:latin typeface="-apple-system"/>
              </a:rPr>
              <a:t> View</a:t>
            </a:r>
            <a:r>
              <a:rPr lang="nl-NL" b="0" i="0" dirty="0">
                <a:solidFill>
                  <a:srgbClr val="111111"/>
                </a:solidFill>
                <a:effectLst/>
                <a:latin typeface="-apple-system"/>
              </a:rPr>
              <a:t>: Je moet in staat zijn om het grotere geheel te zien, niet alleen de afzonderlijke delen.</a:t>
            </a:r>
          </a:p>
          <a:p>
            <a:pPr algn="l">
              <a:buFont typeface="+mj-lt"/>
              <a:buAutoNum type="arabicPeriod"/>
            </a:pPr>
            <a:r>
              <a:rPr lang="nl-NL" b="1" i="0" dirty="0" err="1">
                <a:solidFill>
                  <a:srgbClr val="111111"/>
                </a:solidFill>
                <a:effectLst/>
                <a:latin typeface="-apple-system"/>
              </a:rPr>
              <a:t>Interconnectivity</a:t>
            </a:r>
            <a:r>
              <a:rPr lang="nl-NL" b="0" i="0" dirty="0">
                <a:solidFill>
                  <a:srgbClr val="111111"/>
                </a:solidFill>
                <a:effectLst/>
                <a:latin typeface="-apple-system"/>
              </a:rPr>
              <a:t>: Begrijp hoe de verschillende delen van een systeem met elkaar verbonden zijn en elkaar beïnvloeden.</a:t>
            </a:r>
          </a:p>
          <a:p>
            <a:pPr algn="l">
              <a:buFont typeface="+mj-lt"/>
              <a:buAutoNum type="arabicPeriod"/>
            </a:pPr>
            <a:r>
              <a:rPr lang="nl-NL" b="1" i="0" dirty="0">
                <a:solidFill>
                  <a:srgbClr val="111111"/>
                </a:solidFill>
                <a:effectLst/>
                <a:latin typeface="-apple-system"/>
              </a:rPr>
              <a:t>Dynamiek</a:t>
            </a:r>
            <a:r>
              <a:rPr lang="nl-NL" b="0" i="0" dirty="0">
                <a:solidFill>
                  <a:srgbClr val="111111"/>
                </a:solidFill>
                <a:effectLst/>
                <a:latin typeface="-apple-system"/>
              </a:rPr>
              <a:t>: Begrijp hoe systemen veranderen en evolueren over de tijd.</a:t>
            </a:r>
          </a:p>
          <a:p>
            <a:pPr algn="l">
              <a:buFont typeface="+mj-lt"/>
              <a:buAutoNum type="arabicPeriod"/>
            </a:pPr>
            <a:r>
              <a:rPr lang="nl-NL" b="1" i="0" dirty="0">
                <a:solidFill>
                  <a:srgbClr val="111111"/>
                </a:solidFill>
                <a:effectLst/>
                <a:latin typeface="-apple-system"/>
              </a:rPr>
              <a:t>Feedback Loops</a:t>
            </a:r>
            <a:r>
              <a:rPr lang="nl-NL" b="0" i="0" dirty="0">
                <a:solidFill>
                  <a:srgbClr val="111111"/>
                </a:solidFill>
                <a:effectLst/>
                <a:latin typeface="-apple-system"/>
              </a:rPr>
              <a:t>: Identificeer de cycli van oorzaak en gevolg binnen het systeem.</a:t>
            </a:r>
          </a:p>
          <a:p>
            <a:endParaRPr lang="nl-NL" dirty="0"/>
          </a:p>
        </p:txBody>
      </p:sp>
      <p:sp>
        <p:nvSpPr>
          <p:cNvPr id="4" name="Tijdelijke aanduiding voor dianummer 3"/>
          <p:cNvSpPr>
            <a:spLocks noGrp="1"/>
          </p:cNvSpPr>
          <p:nvPr>
            <p:ph type="sldNum" sz="quarter" idx="5"/>
          </p:nvPr>
        </p:nvSpPr>
        <p:spPr/>
        <p:txBody>
          <a:bodyPr/>
          <a:lstStyle/>
          <a:p>
            <a:fld id="{8CC08719-3D13-484D-8BE1-F1518A2DD39C}" type="slidenum">
              <a:rPr lang="nl-NL" smtClean="0"/>
              <a:t>20</a:t>
            </a:fld>
            <a:endParaRPr lang="nl-NL"/>
          </a:p>
        </p:txBody>
      </p:sp>
    </p:spTree>
    <p:extLst>
      <p:ext uri="{BB962C8B-B14F-4D97-AF65-F5344CB8AC3E}">
        <p14:creationId xmlns:p14="http://schemas.microsoft.com/office/powerpoint/2010/main" val="348346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kunnen totaal verschillend zijn, alles kan eigenlijk een aanleiding zijn om een businessmodel te beginnen.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21</a:t>
            </a:fld>
            <a:endParaRPr lang="nl-NL"/>
          </a:p>
        </p:txBody>
      </p:sp>
    </p:spTree>
    <p:extLst>
      <p:ext uri="{BB962C8B-B14F-4D97-AF65-F5344CB8AC3E}">
        <p14:creationId xmlns:p14="http://schemas.microsoft.com/office/powerpoint/2010/main" val="159605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solidFill>
                  <a:schemeClr val="accent4"/>
                </a:solidFill>
              </a:rPr>
              <a:t>https://bing.com/chat</a:t>
            </a:r>
            <a:br>
              <a:rPr lang="nl-NL" dirty="0"/>
            </a:b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22</a:t>
            </a:fld>
            <a:endParaRPr lang="en-GB"/>
          </a:p>
        </p:txBody>
      </p:sp>
    </p:spTree>
    <p:extLst>
      <p:ext uri="{BB962C8B-B14F-4D97-AF65-F5344CB8AC3E}">
        <p14:creationId xmlns:p14="http://schemas.microsoft.com/office/powerpoint/2010/main" val="202850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kunnen totaal verschillend zijn, alles kan eigenlijk een aanleiding zijn om een businessmodel te beginnen.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23</a:t>
            </a:fld>
            <a:endParaRPr lang="nl-NL"/>
          </a:p>
        </p:txBody>
      </p:sp>
    </p:spTree>
    <p:extLst>
      <p:ext uri="{BB962C8B-B14F-4D97-AF65-F5344CB8AC3E}">
        <p14:creationId xmlns:p14="http://schemas.microsoft.com/office/powerpoint/2010/main" val="213277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solidFill>
                  <a:schemeClr val="accent4"/>
                </a:solidFill>
              </a:rPr>
              <a:t>https://bing.com/chat</a:t>
            </a:r>
            <a:br>
              <a:rPr lang="nl-NL" dirty="0"/>
            </a:b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24</a:t>
            </a:fld>
            <a:endParaRPr lang="en-GB"/>
          </a:p>
        </p:txBody>
      </p:sp>
    </p:spTree>
    <p:extLst>
      <p:ext uri="{BB962C8B-B14F-4D97-AF65-F5344CB8AC3E}">
        <p14:creationId xmlns:p14="http://schemas.microsoft.com/office/powerpoint/2010/main" val="1859860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kunnen totaal verschillend zijn, alles kan eigenlijk een aanleiding zijn om een businessmodel te beginnen.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25</a:t>
            </a:fld>
            <a:endParaRPr lang="nl-NL"/>
          </a:p>
        </p:txBody>
      </p:sp>
    </p:spTree>
    <p:extLst>
      <p:ext uri="{BB962C8B-B14F-4D97-AF65-F5344CB8AC3E}">
        <p14:creationId xmlns:p14="http://schemas.microsoft.com/office/powerpoint/2010/main" val="316119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solidFill>
                  <a:schemeClr val="accent4"/>
                </a:solidFill>
              </a:rPr>
              <a:t>https://bing.com/chat</a:t>
            </a:r>
            <a:br>
              <a:rPr lang="nl-NL" dirty="0"/>
            </a:b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26</a:t>
            </a:fld>
            <a:endParaRPr lang="en-GB"/>
          </a:p>
        </p:txBody>
      </p:sp>
    </p:spTree>
    <p:extLst>
      <p:ext uri="{BB962C8B-B14F-4D97-AF65-F5344CB8AC3E}">
        <p14:creationId xmlns:p14="http://schemas.microsoft.com/office/powerpoint/2010/main" val="1921516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andere manieren om systeemdenken in kaart te brengen. </a:t>
            </a:r>
            <a:br>
              <a:rPr lang="nl-NL" dirty="0"/>
            </a:br>
            <a:r>
              <a:rPr lang="nl-NL" dirty="0"/>
              <a:t>Ook wel systeem </a:t>
            </a:r>
            <a:r>
              <a:rPr lang="nl-NL" dirty="0" err="1"/>
              <a:t>mapping</a:t>
            </a:r>
            <a:r>
              <a:rPr lang="nl-NL" dirty="0"/>
              <a:t> genoemd. </a:t>
            </a:r>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28</a:t>
            </a:fld>
            <a:endParaRPr lang="nl-NL"/>
          </a:p>
        </p:txBody>
      </p:sp>
    </p:spTree>
    <p:extLst>
      <p:ext uri="{BB962C8B-B14F-4D97-AF65-F5344CB8AC3E}">
        <p14:creationId xmlns:p14="http://schemas.microsoft.com/office/powerpoint/2010/main" val="221218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Het hele systeem heeft eigenschappen die niet zijn terug te vinden in individuele onderdelen van het systeem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Een ecosysteem is geen collectie van soorten maar een gemeenschap. Een gemeenschap bestaat uit onderdelen, netwerken en relaties. Bij systeemdenken gaat het om het bestuderen van netwerken tussen relaties.</a:t>
            </a:r>
          </a:p>
          <a:p>
            <a:r>
              <a:rPr lang="nl-NL" dirty="0"/>
              <a:t>3. Als je de aandacht richt op het geheel in plaats van de onderdelen verandert je denken van analytisch naar contextueel. </a:t>
            </a:r>
          </a:p>
          <a:p>
            <a:r>
              <a:rPr lang="nl-NL" dirty="0"/>
              <a:t>De eigenschappen van het geheel kun je alleen snappen met de context van het geheel. Iets uitleggen in de context betekent dat je het uitleg in haar omgeving. </a:t>
            </a:r>
          </a:p>
          <a:p>
            <a:r>
              <a:rPr lang="nl-NL" dirty="0"/>
              <a:t>Systeemdenken is denken in omgeving.</a:t>
            </a:r>
          </a:p>
          <a:p>
            <a:pPr marL="0" indent="0">
              <a:spcAft>
                <a:spcPts val="600"/>
              </a:spcAft>
              <a:buFont typeface="Arial" panose="020B0604020202020204" pitchFamily="34" charset="0"/>
              <a:buNone/>
            </a:pPr>
            <a:r>
              <a:rPr lang="nl-NL" dirty="0"/>
              <a:t>4.</a:t>
            </a:r>
            <a:r>
              <a:rPr lang="nl-NL" b="0" dirty="0"/>
              <a:t> Vaak wordt gezegd/gedacht dat alleen die zaken die kunnen worden gemeten en gekwantificeerd er echt toe doen én kunnen worden uitgedrukt in wetenschappelijke modellen. </a:t>
            </a:r>
          </a:p>
          <a:p>
            <a:pPr marL="0" indent="0">
              <a:spcAft>
                <a:spcPts val="600"/>
              </a:spcAft>
              <a:buFont typeface="Arial" panose="020B0604020202020204" pitchFamily="34" charset="0"/>
              <a:buNone/>
            </a:pPr>
            <a:r>
              <a:rPr lang="nl-NL" b="0" dirty="0"/>
              <a:t>Relaties en de context kunnen niet met een liniaal worden gemeten of worden geplaatst in een schaal</a:t>
            </a:r>
          </a:p>
          <a:p>
            <a:pPr marL="0" indent="0">
              <a:spcAft>
                <a:spcPts val="600"/>
              </a:spcAft>
              <a:buFont typeface="Arial" panose="020B0604020202020204" pitchFamily="34" charset="0"/>
              <a:buNone/>
            </a:pPr>
            <a:r>
              <a:rPr lang="nl-NL" b="0" dirty="0"/>
              <a:t>5. Levende systemen ontwikkelen en evolueren, Dit is direct verbonden met het begrijpen van vernieuwing, verandering en transformatie.</a:t>
            </a:r>
          </a:p>
          <a:p>
            <a:pPr marL="0" indent="0">
              <a:spcAft>
                <a:spcPts val="600"/>
              </a:spcAft>
              <a:buFont typeface="Arial" panose="020B0604020202020204" pitchFamily="34" charset="0"/>
              <a:buNone/>
            </a:pPr>
            <a:r>
              <a:rPr lang="nl-NL" b="0" dirty="0"/>
              <a:t>6. Als je relaties in beeld brengt ontdek je dat bepaalde relaties veelvuldig voorkomen. De zogenoemde patronen.  </a:t>
            </a:r>
          </a:p>
          <a:p>
            <a:pPr marL="0" indent="0">
              <a:spcAft>
                <a:spcPts val="600"/>
              </a:spcAft>
              <a:buFont typeface="Arial" panose="020B0604020202020204" pitchFamily="34" charset="0"/>
              <a:buNone/>
            </a:pPr>
            <a:r>
              <a:rPr lang="nl-NL" b="0" dirty="0"/>
              <a:t>Door te snappen hoe een patroon in een natuurlijk of sociaal systeem werkt helpt dit ons patronen in andere systemen te begrijpen.</a:t>
            </a:r>
          </a:p>
          <a:p>
            <a:pPr marL="0" indent="0">
              <a:spcAft>
                <a:spcPts val="600"/>
              </a:spcAft>
              <a:buFont typeface="Arial" panose="020B0604020202020204" pitchFamily="34" charset="0"/>
              <a:buNone/>
            </a:pPr>
            <a:r>
              <a:rPr lang="nl-NL" b="0" dirty="0"/>
              <a:t>Bijvoorbeeld kan het inzicht in energiestromen in ecosystemen inzicht geven in de manier waarop informatiestromen invloed hebben op sociale systemen.</a:t>
            </a:r>
          </a:p>
          <a:p>
            <a:pPr marL="0" indent="0">
              <a:spcAft>
                <a:spcPts val="600"/>
              </a:spcAft>
              <a:buFont typeface="Arial" panose="020B0604020202020204" pitchFamily="34" charset="0"/>
              <a:buNone/>
            </a:pPr>
            <a:endParaRPr lang="nl-NL" b="0" dirty="0"/>
          </a:p>
          <a:p>
            <a:pPr marL="0" indent="0">
              <a:spcAft>
                <a:spcPts val="600"/>
              </a:spcAft>
              <a:buFont typeface="Arial" panose="020B0604020202020204" pitchFamily="34" charset="0"/>
              <a:buNone/>
            </a:pPr>
            <a:endParaRPr lang="nl-NL" b="0"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29</a:t>
            </a:fld>
            <a:endParaRPr lang="nl-NL"/>
          </a:p>
        </p:txBody>
      </p:sp>
    </p:spTree>
    <p:extLst>
      <p:ext uri="{BB962C8B-B14F-4D97-AF65-F5344CB8AC3E}">
        <p14:creationId xmlns:p14="http://schemas.microsoft.com/office/powerpoint/2010/main" val="382221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232F4E"/>
                </a:solidFill>
                <a:effectLst/>
                <a:latin typeface="Hurme Geometric Sans 4"/>
              </a:rPr>
              <a:t>Wat is de Impact/Effort-Matrix tool?</a:t>
            </a:r>
          </a:p>
          <a:p>
            <a:pPr algn="l"/>
            <a:r>
              <a:rPr lang="nl-NL" b="0" i="0" dirty="0">
                <a:solidFill>
                  <a:srgbClr val="000000"/>
                </a:solidFill>
                <a:effectLst/>
                <a:latin typeface="Hurme Geometric Sans 4"/>
              </a:rPr>
              <a:t>Het doel van de Impact/Effort-Matrix is om de verhouding te bepalen tussen hoeveel inspanning het behalen van een gewenst resultaat kost (de effort) en wat de invloed hiervan is op de doelstellingen van het project. De tool helpt je bij het maken van keuzes, je begint namelijk met de verbeterideeën die de beste impact/effort verhouding hebben. De matrix wordt hierom ook wel een prioriteringsmatrix genoemd. Door eerst prioriteiten te stellen ga je niet lukraak maar gewoon aan de slag met ideeën.</a:t>
            </a:r>
          </a:p>
          <a:p>
            <a:pPr algn="l"/>
            <a:endParaRPr lang="nl-NL" b="0" i="0" dirty="0">
              <a:solidFill>
                <a:srgbClr val="000000"/>
              </a:solidFill>
              <a:effectLst/>
              <a:latin typeface="Hurme Geometric Sans 4"/>
            </a:endParaRPr>
          </a:p>
          <a:p>
            <a:pPr algn="l"/>
            <a:r>
              <a:rPr lang="nl-NL" b="1" i="0" dirty="0">
                <a:solidFill>
                  <a:srgbClr val="000000"/>
                </a:solidFill>
                <a:effectLst/>
                <a:latin typeface="Hurme Geometric Sans 4"/>
              </a:rPr>
              <a:t>In de matrix staan twee assen: de ‘effort’ en de ‘impact’ as.</a:t>
            </a:r>
            <a:endParaRPr lang="nl-NL" b="0" i="0" dirty="0">
              <a:solidFill>
                <a:srgbClr val="000000"/>
              </a:solidFill>
              <a:effectLst/>
              <a:latin typeface="Hurme Geometric Sans 4"/>
            </a:endParaRPr>
          </a:p>
          <a:p>
            <a:pPr algn="l">
              <a:buFont typeface="Arial" panose="020B0604020202020204" pitchFamily="34" charset="0"/>
              <a:buChar char="•"/>
            </a:pPr>
            <a:r>
              <a:rPr lang="nl-NL" b="0" i="0" dirty="0">
                <a:solidFill>
                  <a:srgbClr val="000000"/>
                </a:solidFill>
                <a:effectLst/>
                <a:latin typeface="Hurme Geometric Sans 4"/>
              </a:rPr>
              <a:t>‘Effort’: hoeveel inspanning het kost om een verbeteridee uit te voeren. Denk hierbij aan tijd, geld, energie, risico, etc. Dit kan hoog of laag zijn. Taken met een lage inspanning zijn natuurlijk preferabel.</a:t>
            </a:r>
          </a:p>
          <a:p>
            <a:pPr algn="l">
              <a:buFont typeface="Arial" panose="020B0604020202020204" pitchFamily="34" charset="0"/>
              <a:buChar char="•"/>
            </a:pPr>
            <a:r>
              <a:rPr lang="nl-NL" b="0" i="0" dirty="0">
                <a:solidFill>
                  <a:srgbClr val="000000"/>
                </a:solidFill>
                <a:effectLst/>
                <a:latin typeface="Hurme Geometric Sans 4"/>
              </a:rPr>
              <a:t>‘Impact’: de mate waarin het doorvoeren van het verbeteridee impact gaat hebben op het probleem of de organisatie. Als een idee een hoge impact heeft, zal deze dus veel invloed hebben op de doelstellingen. Een lagere impact zal weinig veranderen.</a:t>
            </a:r>
          </a:p>
          <a:p>
            <a:pPr algn="l"/>
            <a:r>
              <a:rPr lang="nl-NL" b="0" i="0" dirty="0">
                <a:solidFill>
                  <a:srgbClr val="000000"/>
                </a:solidFill>
                <a:effectLst/>
                <a:latin typeface="Hurme Geometric Sans 4"/>
              </a:rPr>
              <a:t>De voorkeur is om te starten met zaken die een hoge impact hebben en een lage inspanning.</a:t>
            </a:r>
          </a:p>
          <a:p>
            <a:pPr algn="l"/>
            <a:r>
              <a:rPr lang="nl-NL" b="0" i="0" dirty="0">
                <a:solidFill>
                  <a:srgbClr val="000000"/>
                </a:solidFill>
                <a:effectLst/>
                <a:latin typeface="Hurme Geometric Sans 4"/>
              </a:rPr>
              <a:t>Je zou op de assen ook gebruik kunnen maken van de termen ‘veranderbaarheid’ op de x-as en ‘doelstelling’ op de y-as.</a:t>
            </a:r>
          </a:p>
          <a:p>
            <a:pPr algn="l"/>
            <a:endParaRPr lang="nl-NL" b="0" i="0" dirty="0">
              <a:solidFill>
                <a:srgbClr val="000000"/>
              </a:solidFill>
              <a:effectLst/>
              <a:latin typeface="Hurme Geometric Sans 4"/>
            </a:endParaRPr>
          </a:p>
          <a:p>
            <a:pPr algn="l"/>
            <a:r>
              <a:rPr lang="nl-NL" b="1" i="0" dirty="0">
                <a:solidFill>
                  <a:srgbClr val="232F4E"/>
                </a:solidFill>
                <a:effectLst/>
                <a:latin typeface="Hurme Geometric Sans 4"/>
              </a:rPr>
              <a:t>Stappenplan voor de Impact/Effort Matrix</a:t>
            </a:r>
          </a:p>
          <a:p>
            <a:pPr algn="l"/>
            <a:r>
              <a:rPr lang="nl-NL" b="0" i="0" dirty="0">
                <a:solidFill>
                  <a:srgbClr val="000000"/>
                </a:solidFill>
                <a:effectLst/>
                <a:latin typeface="Hurme Geometric Sans 4"/>
              </a:rPr>
              <a:t>We leggen stap voor stap uit hoe je aan de slag kan gaan met de Impact/Effort-Matrix.</a:t>
            </a:r>
          </a:p>
          <a:p>
            <a:pPr algn="l">
              <a:buFont typeface="+mj-lt"/>
              <a:buAutoNum type="arabicPeriod"/>
            </a:pPr>
            <a:r>
              <a:rPr lang="nl-NL" b="0" i="0" dirty="0">
                <a:solidFill>
                  <a:srgbClr val="000000"/>
                </a:solidFill>
                <a:effectLst/>
                <a:latin typeface="Hurme Geometric Sans 4"/>
              </a:rPr>
              <a:t>Teken de matrix. Zet op de X-as de moeite die een taak kost (effort) en op de Y-as hoeveel invloed het verbeteridee heeft (impact).</a:t>
            </a:r>
          </a:p>
          <a:p>
            <a:pPr algn="l">
              <a:buFont typeface="+mj-lt"/>
              <a:buAutoNum type="arabicPeriod"/>
            </a:pPr>
            <a:r>
              <a:rPr lang="nl-NL" b="0" i="0" dirty="0">
                <a:solidFill>
                  <a:srgbClr val="000000"/>
                </a:solidFill>
                <a:effectLst/>
                <a:latin typeface="Hurme Geometric Sans 4"/>
              </a:rPr>
              <a:t>Zorg ervoor dat de definities die je gebruikt op de assen afgestemd worden.</a:t>
            </a:r>
          </a:p>
          <a:p>
            <a:pPr algn="l">
              <a:buFont typeface="+mj-lt"/>
              <a:buAutoNum type="arabicPeriod"/>
            </a:pPr>
            <a:r>
              <a:rPr lang="nl-NL" b="0" i="0" dirty="0">
                <a:solidFill>
                  <a:srgbClr val="000000"/>
                </a:solidFill>
                <a:effectLst/>
                <a:latin typeface="Hurme Geometric Sans 4"/>
              </a:rPr>
              <a:t>Plaats alle verbeterideeën op de juiste plek in de matrix.</a:t>
            </a:r>
          </a:p>
          <a:p>
            <a:pPr algn="l">
              <a:buFont typeface="+mj-lt"/>
              <a:buAutoNum type="arabicPeriod"/>
            </a:pPr>
            <a:r>
              <a:rPr lang="nl-NL" b="0" i="0" dirty="0">
                <a:solidFill>
                  <a:srgbClr val="000000"/>
                </a:solidFill>
                <a:effectLst/>
                <a:latin typeface="Hurme Geometric Sans 4"/>
              </a:rPr>
              <a:t>Ga als eerst aan de slag met de ideeën met de hoogste impact en de laagste effort (of die met de hoogste veranderbaarheid en hoogste effect).</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5</a:t>
            </a:fld>
            <a:endParaRPr lang="nl-NL"/>
          </a:p>
        </p:txBody>
      </p:sp>
    </p:spTree>
    <p:extLst>
      <p:ext uri="{BB962C8B-B14F-4D97-AF65-F5344CB8AC3E}">
        <p14:creationId xmlns:p14="http://schemas.microsoft.com/office/powerpoint/2010/main" val="3364827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geen grenzen stelt wordt het een ingewikkeld proces wat niet meer te overzien is. </a:t>
            </a:r>
          </a:p>
          <a:p>
            <a:r>
              <a:rPr lang="nl-NL" dirty="0"/>
              <a:t>Een waterkringloop in een broeikas als systeem, liggen de grenzen bij de broeikas. (ideaal als het wat constant is en er geen uitwisseling met de buitenwereld plaats vind). </a:t>
            </a:r>
          </a:p>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37</a:t>
            </a:fld>
            <a:endParaRPr lang="nl-NL"/>
          </a:p>
        </p:txBody>
      </p:sp>
    </p:spTree>
    <p:extLst>
      <p:ext uri="{BB962C8B-B14F-4D97-AF65-F5344CB8AC3E}">
        <p14:creationId xmlns:p14="http://schemas.microsoft.com/office/powerpoint/2010/main" val="43078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CC08719-3D13-484D-8BE1-F1518A2DD39C}" type="slidenum">
              <a:rPr lang="nl-NL" smtClean="0"/>
              <a:t>41</a:t>
            </a:fld>
            <a:endParaRPr lang="nl-NL"/>
          </a:p>
        </p:txBody>
      </p:sp>
    </p:spTree>
    <p:extLst>
      <p:ext uri="{BB962C8B-B14F-4D97-AF65-F5344CB8AC3E}">
        <p14:creationId xmlns:p14="http://schemas.microsoft.com/office/powerpoint/2010/main" val="422892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8</a:t>
            </a:fld>
            <a:endParaRPr lang="nl-NL"/>
          </a:p>
        </p:txBody>
      </p:sp>
    </p:spTree>
    <p:extLst>
      <p:ext uri="{BB962C8B-B14F-4D97-AF65-F5344CB8AC3E}">
        <p14:creationId xmlns:p14="http://schemas.microsoft.com/office/powerpoint/2010/main" val="43784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1. Niveau van gebeurtenis; doorgaans is dit waar te nemen.</a:t>
            </a:r>
          </a:p>
          <a:p>
            <a:pPr marL="0" indent="0">
              <a:buNone/>
            </a:pPr>
            <a:endParaRPr lang="nl-NL" dirty="0"/>
          </a:p>
          <a:p>
            <a:pPr marL="0" indent="0">
              <a:buNone/>
            </a:pPr>
            <a:r>
              <a:rPr lang="nl-NL" dirty="0"/>
              <a:t>2. Niveau van patronen; komt de gebeurtenis of soortgelijke gebeurtenis vaker voor</a:t>
            </a:r>
          </a:p>
          <a:p>
            <a:pPr marL="0" indent="0">
              <a:buNone/>
            </a:pPr>
            <a:endParaRPr lang="nl-NL" dirty="0"/>
          </a:p>
          <a:p>
            <a:pPr marL="0" indent="0">
              <a:buNone/>
            </a:pPr>
            <a:r>
              <a:rPr lang="nl-NL" dirty="0"/>
              <a:t>3. Structuurniveau; Wat veroorzaakt het probleem dat wordt waargenomen? Dit kunnen verschillende zaken zijn zoals: fysiek, organisatie, beleid of gewoontes. </a:t>
            </a:r>
          </a:p>
          <a:p>
            <a:pPr marL="0" indent="0">
              <a:buNone/>
            </a:pPr>
            <a:endParaRPr lang="nl-NL" dirty="0"/>
          </a:p>
          <a:p>
            <a:pPr marL="0" indent="0">
              <a:buNone/>
            </a:pPr>
            <a:r>
              <a:rPr lang="nl-NL" dirty="0"/>
              <a:t>4. Mentale modelniveau; Overtuiging, moraal, verwachting en waarden.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4E3C0-1635-492F-8946-DFED3492F19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08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E4E3C0-1635-492F-8946-DFED3492F196}" type="slidenum">
              <a:rPr lang="nl-NL" smtClean="0"/>
              <a:t>10</a:t>
            </a:fld>
            <a:endParaRPr lang="nl-NL"/>
          </a:p>
        </p:txBody>
      </p:sp>
    </p:spTree>
    <p:extLst>
      <p:ext uri="{BB962C8B-B14F-4D97-AF65-F5344CB8AC3E}">
        <p14:creationId xmlns:p14="http://schemas.microsoft.com/office/powerpoint/2010/main" val="142266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11</a:t>
            </a:fld>
            <a:endParaRPr lang="nl-NL"/>
          </a:p>
        </p:txBody>
      </p:sp>
    </p:spTree>
    <p:extLst>
      <p:ext uri="{BB962C8B-B14F-4D97-AF65-F5344CB8AC3E}">
        <p14:creationId xmlns:p14="http://schemas.microsoft.com/office/powerpoint/2010/main" val="255646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kunnen totaal verschillend zijn, alles kan eigenlijk een aanleiding zijn om een businessmodel te beginnen.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12</a:t>
            </a:fld>
            <a:endParaRPr lang="nl-NL"/>
          </a:p>
        </p:txBody>
      </p:sp>
    </p:spTree>
    <p:extLst>
      <p:ext uri="{BB962C8B-B14F-4D97-AF65-F5344CB8AC3E}">
        <p14:creationId xmlns:p14="http://schemas.microsoft.com/office/powerpoint/2010/main" val="223670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13</a:t>
            </a:fld>
            <a:endParaRPr lang="nl-NL"/>
          </a:p>
        </p:txBody>
      </p:sp>
    </p:spTree>
    <p:extLst>
      <p:ext uri="{BB962C8B-B14F-4D97-AF65-F5344CB8AC3E}">
        <p14:creationId xmlns:p14="http://schemas.microsoft.com/office/powerpoint/2010/main" val="65347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14</a:t>
            </a:fld>
            <a:endParaRPr lang="nl-NL"/>
          </a:p>
        </p:txBody>
      </p:sp>
    </p:spTree>
    <p:extLst>
      <p:ext uri="{BB962C8B-B14F-4D97-AF65-F5344CB8AC3E}">
        <p14:creationId xmlns:p14="http://schemas.microsoft.com/office/powerpoint/2010/main" val="2198195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10/11/2023</a:t>
            </a:fld>
            <a:endParaRPr lang="en-US"/>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4935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69252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572572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2991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60127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05147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53998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75084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057589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957340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10/11/2023</a:t>
            </a:fld>
            <a:endParaRPr lang="en-US"/>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108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2843567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10/11/2023</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07954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10/11/2023</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7390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57299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9433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5104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9B618960-8005-486C-9A75-10CB2AAC16F9}" type="slidenum">
              <a:rPr lang="en-US" smtClean="0"/>
              <a:t>‹nr.›</a:t>
            </a:fld>
            <a:endParaRPr lang="en-US"/>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2409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10/11/2023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1472861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10/11/2023</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43787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10/11/2023</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367918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10/11/2023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7507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en-US"/>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3A1C593-65D0-4073-BCC9-577B9352EA97}" type="datetimeFigureOut">
              <a:rPr lang="en-US" smtClean="0"/>
              <a:t>10/11/2023</a:t>
            </a:fld>
            <a:endParaRPr lang="en-US"/>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16028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1988971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3A1C593-65D0-4073-BCC9-577B9352EA97}" type="datetimeFigureOut">
              <a:rPr lang="en-US" smtClean="0"/>
              <a:t>10/11/2023</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2599474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11-10-2023</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42801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en-US"/>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3A1C593-65D0-4073-BCC9-577B9352EA97}" type="datetimeFigureOut">
              <a:rPr lang="en-US" smtClean="0"/>
              <a:t>10/11/2023</a:t>
            </a:fld>
            <a:endParaRPr lang="en-US"/>
          </a:p>
        </p:txBody>
      </p:sp>
    </p:spTree>
    <p:extLst>
      <p:ext uri="{BB962C8B-B14F-4D97-AF65-F5344CB8AC3E}">
        <p14:creationId xmlns:p14="http://schemas.microsoft.com/office/powerpoint/2010/main" val="23360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250565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126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89631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1091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36843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63A1C593-65D0-4073-BCC9-577B9352EA97}" type="datetimeFigureOut">
              <a:rPr lang="en-US" smtClean="0"/>
              <a:t>10/11/2023</a:t>
            </a:fld>
            <a:endParaRPr lang="en-US"/>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9B618960-8005-486C-9A75-10CB2AAC16F9}" type="slidenum">
              <a:rPr lang="en-US" smtClean="0"/>
              <a:t>‹nr.›</a:t>
            </a:fld>
            <a:endParaRPr lang="en-US"/>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910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signabetterbusiness.tools/tool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7.jpe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Circulaire</a:t>
            </a:r>
            <a:r>
              <a:rPr lang="en-US" dirty="0"/>
              <a:t> </a:t>
            </a:r>
            <a:r>
              <a:rPr lang="en-US" dirty="0" err="1"/>
              <a:t>economie</a:t>
            </a:r>
            <a:r>
              <a:rPr lang="en-US" dirty="0"/>
              <a:t> </a:t>
            </a:r>
          </a:p>
        </p:txBody>
      </p:sp>
      <p:sp>
        <p:nvSpPr>
          <p:cNvPr id="3" name="Subtitle 2"/>
          <p:cNvSpPr>
            <a:spLocks noGrp="1"/>
          </p:cNvSpPr>
          <p:nvPr>
            <p:ph type="subTitle" idx="1"/>
          </p:nvPr>
        </p:nvSpPr>
        <p:spPr/>
        <p:txBody>
          <a:bodyPr/>
          <a:lstStyle/>
          <a:p>
            <a:r>
              <a:rPr lang="en-US" dirty="0"/>
              <a:t>De </a:t>
            </a:r>
            <a:r>
              <a:rPr lang="en-US" dirty="0" err="1"/>
              <a:t>leefbare</a:t>
            </a:r>
            <a:r>
              <a:rPr lang="en-US" dirty="0"/>
              <a:t> </a:t>
            </a:r>
            <a:r>
              <a:rPr lang="en-US" dirty="0" err="1"/>
              <a:t>stad</a:t>
            </a:r>
            <a:br>
              <a:rPr lang="en-US" dirty="0"/>
            </a:br>
            <a:r>
              <a:rPr lang="nl-NL" dirty="0"/>
              <a:t>Systeemdenken en Systemische verandering </a:t>
            </a:r>
            <a:endParaRPr lang="en-US" dirty="0"/>
          </a:p>
        </p:txBody>
      </p:sp>
    </p:spTree>
    <p:extLst>
      <p:ext uri="{BB962C8B-B14F-4D97-AF65-F5344CB8AC3E}">
        <p14:creationId xmlns:p14="http://schemas.microsoft.com/office/powerpoint/2010/main" val="346449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E5D78-C104-104F-C96C-0FA09FFC4CF3}"/>
              </a:ext>
            </a:extLst>
          </p:cNvPr>
          <p:cNvSpPr>
            <a:spLocks noGrp="1"/>
          </p:cNvSpPr>
          <p:nvPr>
            <p:ph type="title"/>
          </p:nvPr>
        </p:nvSpPr>
        <p:spPr>
          <a:xfrm>
            <a:off x="6175377" y="296863"/>
            <a:ext cx="5638799" cy="1160403"/>
          </a:xfrm>
        </p:spPr>
        <p:txBody>
          <a:bodyPr anchor="t">
            <a:normAutofit/>
          </a:bodyPr>
          <a:lstStyle/>
          <a:p>
            <a:r>
              <a:rPr lang="nl-NL" dirty="0"/>
              <a:t>Onderwerpen van de week</a:t>
            </a:r>
          </a:p>
        </p:txBody>
      </p:sp>
      <p:sp>
        <p:nvSpPr>
          <p:cNvPr id="3" name="Tijdelijke aanduiding voor tekst 2">
            <a:extLst>
              <a:ext uri="{FF2B5EF4-FFF2-40B4-BE49-F238E27FC236}">
                <a16:creationId xmlns:a16="http://schemas.microsoft.com/office/drawing/2014/main" id="{6DCE34DB-14D9-4515-6724-BE4B6D214EF6}"/>
              </a:ext>
            </a:extLst>
          </p:cNvPr>
          <p:cNvSpPr>
            <a:spLocks noGrp="1"/>
          </p:cNvSpPr>
          <p:nvPr>
            <p:ph type="body" sz="quarter" idx="13"/>
          </p:nvPr>
        </p:nvSpPr>
        <p:spPr>
          <a:xfrm>
            <a:off x="6175377" y="1709738"/>
            <a:ext cx="5645150" cy="4419599"/>
          </a:xfrm>
        </p:spPr>
        <p:txBody>
          <a:bodyPr>
            <a:normAutofit/>
          </a:bodyPr>
          <a:lstStyle/>
          <a:p>
            <a:pPr marL="342900" indent="-342900">
              <a:spcAft>
                <a:spcPts val="600"/>
              </a:spcAft>
              <a:buFont typeface="+mj-lt"/>
              <a:buAutoNum type="arabicPeriod"/>
            </a:pPr>
            <a:r>
              <a:rPr lang="nl-NL" dirty="0"/>
              <a:t>Design thinking tools voor jullie adviesrapport</a:t>
            </a:r>
          </a:p>
          <a:p>
            <a:pPr marL="342900" indent="-342900">
              <a:spcAft>
                <a:spcPts val="600"/>
              </a:spcAft>
              <a:buFont typeface="+mj-lt"/>
              <a:buAutoNum type="arabicPeriod"/>
            </a:pPr>
            <a:r>
              <a:rPr lang="nl-NL" dirty="0"/>
              <a:t>Systeemdenken </a:t>
            </a:r>
          </a:p>
          <a:p>
            <a:pPr marL="342900" indent="-342900">
              <a:spcAft>
                <a:spcPts val="600"/>
              </a:spcAft>
              <a:buFont typeface="+mj-lt"/>
              <a:buAutoNum type="arabicPeriod"/>
            </a:pPr>
            <a:r>
              <a:rPr lang="nl-NL" dirty="0"/>
              <a:t>Systeemverandering</a:t>
            </a:r>
          </a:p>
          <a:p>
            <a:pPr marL="0" indent="0">
              <a:spcAft>
                <a:spcPts val="600"/>
              </a:spcAft>
              <a:buNone/>
            </a:pPr>
            <a:endParaRPr lang="nl-NL" dirty="0"/>
          </a:p>
        </p:txBody>
      </p:sp>
      <p:pic>
        <p:nvPicPr>
          <p:cNvPr id="1026" name="Picture 2" descr="LEREN LEREN online training voor jeugd op PO en VO | Wegwijs">
            <a:extLst>
              <a:ext uri="{FF2B5EF4-FFF2-40B4-BE49-F238E27FC236}">
                <a16:creationId xmlns:a16="http://schemas.microsoft.com/office/drawing/2014/main" id="{1E123588-77F1-591C-3A51-04C6FFB0068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9688" r="3416" b="-1"/>
          <a:stretch/>
        </p:blipFill>
        <p:spPr bwMode="auto">
          <a:xfrm>
            <a:off x="20" y="10"/>
            <a:ext cx="6016602" cy="6857990"/>
          </a:xfrm>
          <a:prstGeom prst="rect">
            <a:avLst/>
          </a:prstGeom>
          <a:solidFill>
            <a:srgbClr val="FFFFFF"/>
          </a:solidFill>
        </p:spPr>
      </p:pic>
    </p:spTree>
    <p:extLst>
      <p:ext uri="{BB962C8B-B14F-4D97-AF65-F5344CB8AC3E}">
        <p14:creationId xmlns:p14="http://schemas.microsoft.com/office/powerpoint/2010/main" val="208030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64C0A-BA81-79E3-D7C9-BD8584876B36}"/>
              </a:ext>
            </a:extLst>
          </p:cNvPr>
          <p:cNvSpPr>
            <a:spLocks noGrp="1"/>
          </p:cNvSpPr>
          <p:nvPr>
            <p:ph type="ctrTitle"/>
          </p:nvPr>
        </p:nvSpPr>
        <p:spPr/>
        <p:txBody>
          <a:bodyPr/>
          <a:lstStyle/>
          <a:p>
            <a:r>
              <a:rPr lang="nl-NL" dirty="0"/>
              <a:t>1. Design thinking</a:t>
            </a:r>
          </a:p>
        </p:txBody>
      </p:sp>
    </p:spTree>
    <p:extLst>
      <p:ext uri="{BB962C8B-B14F-4D97-AF65-F5344CB8AC3E}">
        <p14:creationId xmlns:p14="http://schemas.microsoft.com/office/powerpoint/2010/main" val="297102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6" y="1457266"/>
            <a:ext cx="5645150" cy="4419599"/>
          </a:xfrm>
        </p:spPr>
        <p:txBody>
          <a:bodyPr>
            <a:normAutofit/>
          </a:bodyPr>
          <a:lstStyle/>
          <a:p>
            <a:pPr marL="0" indent="0">
              <a:spcAft>
                <a:spcPts val="800"/>
              </a:spcAft>
              <a:buNone/>
            </a:pPr>
            <a:r>
              <a:rPr lang="nl-NL" b="1" dirty="0">
                <a:effectLst/>
              </a:rPr>
              <a:t>Hoe: </a:t>
            </a:r>
            <a:r>
              <a:rPr lang="nl-NL" dirty="0"/>
              <a:t>per persoon</a:t>
            </a:r>
          </a:p>
          <a:p>
            <a:pPr marL="0" indent="0">
              <a:spcAft>
                <a:spcPts val="800"/>
              </a:spcAft>
              <a:buNone/>
            </a:pPr>
            <a:r>
              <a:rPr lang="nl-NL" b="1" dirty="0">
                <a:effectLst/>
              </a:rPr>
              <a:t>Hulp</a:t>
            </a:r>
            <a:r>
              <a:rPr lang="nl-NL" dirty="0">
                <a:effectLst/>
              </a:rPr>
              <a:t>: </a:t>
            </a:r>
            <a:r>
              <a:rPr lang="nl-NL" dirty="0"/>
              <a:t>Design a </a:t>
            </a:r>
            <a:r>
              <a:rPr lang="nl-NL" dirty="0" err="1"/>
              <a:t>better</a:t>
            </a:r>
            <a:r>
              <a:rPr lang="nl-NL" dirty="0"/>
              <a:t> business tool.</a:t>
            </a:r>
            <a:br>
              <a:rPr lang="nl-NL" dirty="0"/>
            </a:br>
            <a:r>
              <a:rPr lang="nl-NL" dirty="0">
                <a:solidFill>
                  <a:schemeClr val="accent6"/>
                </a:solidFill>
                <a:hlinkClick r:id="rId3">
                  <a:extLst>
                    <a:ext uri="{A12FA001-AC4F-418D-AE19-62706E023703}">
                      <ahyp:hlinkClr xmlns:ahyp="http://schemas.microsoft.com/office/drawing/2018/hyperlinkcolor" val="tx"/>
                    </a:ext>
                  </a:extLst>
                </a:hlinkClick>
              </a:rPr>
              <a:t>https://www.designabetterbusiness.tools/tools</a:t>
            </a:r>
            <a:r>
              <a:rPr lang="nl-NL" dirty="0">
                <a:solidFill>
                  <a:schemeClr val="accent6"/>
                </a:solidFill>
              </a:rPr>
              <a:t> </a:t>
            </a:r>
            <a:endParaRPr lang="nl-NL" dirty="0">
              <a:solidFill>
                <a:schemeClr val="accent6"/>
              </a:solidFill>
              <a:effectLst/>
            </a:endParaRPr>
          </a:p>
          <a:p>
            <a:pPr marL="0" indent="0">
              <a:spcAft>
                <a:spcPts val="800"/>
              </a:spcAft>
              <a:buNone/>
            </a:pPr>
            <a:r>
              <a:rPr lang="nl-NL" b="1" dirty="0">
                <a:effectLst/>
              </a:rPr>
              <a:t>Uitkomst:</a:t>
            </a:r>
            <a:r>
              <a:rPr lang="nl-NL" dirty="0">
                <a:effectLst/>
              </a:rPr>
              <a:t> </a:t>
            </a:r>
            <a:r>
              <a:rPr lang="nl-NL" dirty="0"/>
              <a:t>Een beter advies, adviesrapport en/of presentatie</a:t>
            </a:r>
          </a:p>
          <a:p>
            <a:pPr marL="0" indent="0">
              <a:spcAft>
                <a:spcPts val="800"/>
              </a:spcAft>
              <a:buNone/>
            </a:pPr>
            <a:r>
              <a:rPr lang="nl-NL" b="1" dirty="0">
                <a:effectLst/>
              </a:rPr>
              <a:t>Tijd: </a:t>
            </a:r>
            <a:r>
              <a:rPr lang="nl-NL" dirty="0">
                <a:effectLst/>
              </a:rPr>
              <a:t>20 min (plus extra)</a:t>
            </a:r>
            <a:endParaRPr lang="nl-NL" i="1" dirty="0"/>
          </a:p>
          <a:p>
            <a:pPr marL="0" indent="0">
              <a:spcAft>
                <a:spcPts val="800"/>
              </a:spcAft>
              <a:buNone/>
            </a:pPr>
            <a:r>
              <a:rPr lang="nl-NL" b="1" dirty="0">
                <a:effectLst/>
              </a:rPr>
              <a:t>Wat: </a:t>
            </a:r>
          </a:p>
          <a:p>
            <a:pPr>
              <a:spcAft>
                <a:spcPts val="800"/>
              </a:spcAft>
              <a:buFont typeface="Wingdings" panose="05000000000000000000" pitchFamily="2" charset="2"/>
              <a:buChar char="q"/>
            </a:pPr>
            <a:r>
              <a:rPr lang="nl-NL" dirty="0"/>
              <a:t>Verdiep je per persoon in de verschillende tools. </a:t>
            </a:r>
          </a:p>
          <a:p>
            <a:pPr>
              <a:spcAft>
                <a:spcPts val="800"/>
              </a:spcAft>
              <a:buFont typeface="Wingdings" panose="05000000000000000000" pitchFamily="2" charset="2"/>
              <a:buChar char="q"/>
            </a:pPr>
            <a:r>
              <a:rPr lang="nl-NL" dirty="0"/>
              <a:t>Kies 2 verschillende tools en onderbouw kort waarom deze bijdrage aan een beter advies. </a:t>
            </a:r>
          </a:p>
          <a:p>
            <a:pPr>
              <a:spcAft>
                <a:spcPts val="800"/>
              </a:spcAft>
              <a:buFont typeface="Wingdings" panose="05000000000000000000" pitchFamily="2" charset="2"/>
              <a:buChar char="q"/>
            </a:pPr>
            <a:r>
              <a:rPr lang="nl-NL" dirty="0"/>
              <a:t>Overleg/vergelijk/discuseer met je IBS groep welke 2 tools jullie gaan gebruiken.</a:t>
            </a:r>
          </a:p>
          <a:p>
            <a:pPr>
              <a:spcAft>
                <a:spcPts val="800"/>
              </a:spcAft>
              <a:buFont typeface="Wingdings" panose="05000000000000000000" pitchFamily="2" charset="2"/>
              <a:buChar char="q"/>
            </a:pPr>
            <a:r>
              <a:rPr lang="nl-NL" dirty="0"/>
              <a:t>Gebruik de tools, op een later moment. </a:t>
            </a:r>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4876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9D080-A790-AFEA-82C9-C20B748EF4B6}"/>
              </a:ext>
            </a:extLst>
          </p:cNvPr>
          <p:cNvSpPr>
            <a:spLocks noGrp="1"/>
          </p:cNvSpPr>
          <p:nvPr>
            <p:ph type="title"/>
          </p:nvPr>
        </p:nvSpPr>
        <p:spPr/>
        <p:txBody>
          <a:bodyPr/>
          <a:lstStyle/>
          <a:p>
            <a:r>
              <a:rPr lang="nl-NL" dirty="0"/>
              <a:t>5 </a:t>
            </a:r>
            <a:r>
              <a:rPr lang="nl-NL" dirty="0" err="1"/>
              <a:t>bold</a:t>
            </a:r>
            <a:r>
              <a:rPr lang="nl-NL" dirty="0"/>
              <a:t> steps </a:t>
            </a:r>
            <a:r>
              <a:rPr lang="nl-NL" dirty="0" err="1"/>
              <a:t>vision</a:t>
            </a:r>
            <a:endParaRPr lang="nl-NL" dirty="0"/>
          </a:p>
        </p:txBody>
      </p:sp>
      <p:sp>
        <p:nvSpPr>
          <p:cNvPr id="3" name="Tijdelijke aanduiding voor tekst 2">
            <a:extLst>
              <a:ext uri="{FF2B5EF4-FFF2-40B4-BE49-F238E27FC236}">
                <a16:creationId xmlns:a16="http://schemas.microsoft.com/office/drawing/2014/main" id="{60C15269-E405-2EDC-196A-547E90C19CCA}"/>
              </a:ext>
            </a:extLst>
          </p:cNvPr>
          <p:cNvSpPr>
            <a:spLocks noGrp="1"/>
          </p:cNvSpPr>
          <p:nvPr>
            <p:ph type="body" sz="quarter" idx="13"/>
          </p:nvPr>
        </p:nvSpPr>
        <p:spPr/>
        <p:txBody>
          <a:bodyPr/>
          <a:lstStyle/>
          <a:p>
            <a:pPr marL="0" indent="0">
              <a:buNone/>
            </a:pPr>
            <a:r>
              <a:rPr lang="nl-NL" dirty="0"/>
              <a:t>Deze canvas helpt je bij het creëren van een visie en laat direct zien hoe je doormiddel van vijf stappen deze kan bereiken. </a:t>
            </a:r>
          </a:p>
        </p:txBody>
      </p:sp>
      <p:pic>
        <p:nvPicPr>
          <p:cNvPr id="7" name="Tijdelijke aanduiding voor afbeelding 6">
            <a:extLst>
              <a:ext uri="{FF2B5EF4-FFF2-40B4-BE49-F238E27FC236}">
                <a16:creationId xmlns:a16="http://schemas.microsoft.com/office/drawing/2014/main" id="{0718D9EF-A0FF-6D93-7C13-8499EE12FBC9}"/>
              </a:ext>
            </a:extLst>
          </p:cNvPr>
          <p:cNvPicPr>
            <a:picLocks noGrp="1" noChangeAspect="1"/>
          </p:cNvPicPr>
          <p:nvPr>
            <p:ph type="pic" sz="quarter" idx="14"/>
          </p:nvPr>
        </p:nvPicPr>
        <p:blipFill rotWithShape="1">
          <a:blip r:embed="rId3"/>
          <a:srcRect l="18173" t="29261" r="54895" b="25002"/>
          <a:stretch/>
        </p:blipFill>
        <p:spPr>
          <a:xfrm>
            <a:off x="6197298" y="1709738"/>
            <a:ext cx="5623227" cy="3997236"/>
          </a:xfrm>
        </p:spPr>
      </p:pic>
      <p:sp>
        <p:nvSpPr>
          <p:cNvPr id="5" name="Tijdelijke aanduiding voor tekst 4">
            <a:extLst>
              <a:ext uri="{FF2B5EF4-FFF2-40B4-BE49-F238E27FC236}">
                <a16:creationId xmlns:a16="http://schemas.microsoft.com/office/drawing/2014/main" id="{D4D34E62-D936-C091-6011-A614FAA774E0}"/>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81391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9D080-A790-AFEA-82C9-C20B748EF4B6}"/>
              </a:ext>
            </a:extLst>
          </p:cNvPr>
          <p:cNvSpPr>
            <a:spLocks noGrp="1"/>
          </p:cNvSpPr>
          <p:nvPr>
            <p:ph type="title"/>
          </p:nvPr>
        </p:nvSpPr>
        <p:spPr>
          <a:xfrm>
            <a:off x="371476" y="296863"/>
            <a:ext cx="6934932" cy="1160403"/>
          </a:xfrm>
        </p:spPr>
        <p:txBody>
          <a:bodyPr/>
          <a:lstStyle/>
          <a:p>
            <a:r>
              <a:rPr lang="nl-NL" dirty="0"/>
              <a:t>Design Criteria Canvas</a:t>
            </a:r>
          </a:p>
        </p:txBody>
      </p:sp>
      <p:sp>
        <p:nvSpPr>
          <p:cNvPr id="3" name="Tijdelijke aanduiding voor tekst 2">
            <a:extLst>
              <a:ext uri="{FF2B5EF4-FFF2-40B4-BE49-F238E27FC236}">
                <a16:creationId xmlns:a16="http://schemas.microsoft.com/office/drawing/2014/main" id="{60C15269-E405-2EDC-196A-547E90C19CCA}"/>
              </a:ext>
            </a:extLst>
          </p:cNvPr>
          <p:cNvSpPr>
            <a:spLocks noGrp="1"/>
          </p:cNvSpPr>
          <p:nvPr>
            <p:ph type="body" sz="quarter" idx="13"/>
          </p:nvPr>
        </p:nvSpPr>
        <p:spPr/>
        <p:txBody>
          <a:bodyPr/>
          <a:lstStyle/>
          <a:p>
            <a:pPr marL="0" indent="0">
              <a:buNone/>
            </a:pPr>
            <a:r>
              <a:rPr lang="nl-NL" dirty="0"/>
              <a:t>Dit is meer dan enkel kenmerken van een idee. Deze canvas gebruik je na onderzoek/verdieping. Je kan het gebruiken om je visie beter vorm te geven.</a:t>
            </a:r>
          </a:p>
        </p:txBody>
      </p:sp>
      <p:sp>
        <p:nvSpPr>
          <p:cNvPr id="5" name="Tijdelijke aanduiding voor tekst 4">
            <a:extLst>
              <a:ext uri="{FF2B5EF4-FFF2-40B4-BE49-F238E27FC236}">
                <a16:creationId xmlns:a16="http://schemas.microsoft.com/office/drawing/2014/main" id="{D4D34E62-D936-C091-6011-A614FAA774E0}"/>
              </a:ext>
            </a:extLst>
          </p:cNvPr>
          <p:cNvSpPr>
            <a:spLocks noGrp="1"/>
          </p:cNvSpPr>
          <p:nvPr>
            <p:ph type="body" sz="quarter" idx="15"/>
          </p:nvPr>
        </p:nvSpPr>
        <p:spPr/>
        <p:txBody>
          <a:bodyPr/>
          <a:lstStyle/>
          <a:p>
            <a:endParaRPr lang="nl-NL"/>
          </a:p>
        </p:txBody>
      </p:sp>
      <p:pic>
        <p:nvPicPr>
          <p:cNvPr id="9" name="Tijdelijke aanduiding voor afbeelding 8">
            <a:extLst>
              <a:ext uri="{FF2B5EF4-FFF2-40B4-BE49-F238E27FC236}">
                <a16:creationId xmlns:a16="http://schemas.microsoft.com/office/drawing/2014/main" id="{FFE55854-206A-3B42-F728-2FD3074BD853}"/>
              </a:ext>
            </a:extLst>
          </p:cNvPr>
          <p:cNvPicPr>
            <a:picLocks noGrp="1" noChangeAspect="1"/>
          </p:cNvPicPr>
          <p:nvPr>
            <p:ph type="pic" sz="quarter" idx="14"/>
          </p:nvPr>
        </p:nvPicPr>
        <p:blipFill rotWithShape="1">
          <a:blip r:embed="rId3"/>
          <a:srcRect l="18682" t="29260" r="54785" b="26369"/>
          <a:stretch/>
        </p:blipFill>
        <p:spPr>
          <a:xfrm>
            <a:off x="6197825" y="1709738"/>
            <a:ext cx="5622700" cy="3936150"/>
          </a:xfrm>
        </p:spPr>
      </p:pic>
    </p:spTree>
    <p:extLst>
      <p:ext uri="{BB962C8B-B14F-4D97-AF65-F5344CB8AC3E}">
        <p14:creationId xmlns:p14="http://schemas.microsoft.com/office/powerpoint/2010/main" val="157068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BF52A-4C7B-7DFD-7A9C-89E4C78176E2}"/>
              </a:ext>
            </a:extLst>
          </p:cNvPr>
          <p:cNvSpPr>
            <a:spLocks noGrp="1"/>
          </p:cNvSpPr>
          <p:nvPr>
            <p:ph type="title"/>
          </p:nvPr>
        </p:nvSpPr>
        <p:spPr/>
        <p:txBody>
          <a:bodyPr/>
          <a:lstStyle/>
          <a:p>
            <a:r>
              <a:rPr lang="nl-NL"/>
              <a:t>Storytelling canvas</a:t>
            </a:r>
          </a:p>
        </p:txBody>
      </p:sp>
      <p:pic>
        <p:nvPicPr>
          <p:cNvPr id="7" name="Tijdelijke aanduiding voor afbeelding 6">
            <a:extLst>
              <a:ext uri="{FF2B5EF4-FFF2-40B4-BE49-F238E27FC236}">
                <a16:creationId xmlns:a16="http://schemas.microsoft.com/office/drawing/2014/main" id="{5EA51038-7149-11AA-AF06-7D282303A84A}"/>
              </a:ext>
            </a:extLst>
          </p:cNvPr>
          <p:cNvPicPr>
            <a:picLocks noGrp="1" noChangeAspect="1"/>
          </p:cNvPicPr>
          <p:nvPr>
            <p:ph type="pic" sz="quarter" idx="14"/>
          </p:nvPr>
        </p:nvPicPr>
        <p:blipFill rotWithShape="1">
          <a:blip r:embed="rId2"/>
          <a:srcRect l="18027" t="26015" r="54586" b="28838"/>
          <a:stretch/>
        </p:blipFill>
        <p:spPr>
          <a:xfrm>
            <a:off x="1984959" y="1034511"/>
            <a:ext cx="8050631" cy="5555275"/>
          </a:xfrm>
        </p:spPr>
      </p:pic>
      <p:sp>
        <p:nvSpPr>
          <p:cNvPr id="5" name="Tijdelijke aanduiding voor tekst 4">
            <a:extLst>
              <a:ext uri="{FF2B5EF4-FFF2-40B4-BE49-F238E27FC236}">
                <a16:creationId xmlns:a16="http://schemas.microsoft.com/office/drawing/2014/main" id="{153A72F4-70F6-8150-0045-A7CE47665EC2}"/>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11983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85B50C-5E0F-B0B1-E3DE-95DEC1AC898A}"/>
              </a:ext>
            </a:extLst>
          </p:cNvPr>
          <p:cNvSpPr>
            <a:spLocks noGrp="1"/>
          </p:cNvSpPr>
          <p:nvPr>
            <p:ph type="title"/>
          </p:nvPr>
        </p:nvSpPr>
        <p:spPr>
          <a:xfrm>
            <a:off x="1257300" y="4878640"/>
            <a:ext cx="10563225" cy="1250698"/>
          </a:xfrm>
        </p:spPr>
        <p:txBody>
          <a:bodyPr anchor="t">
            <a:normAutofit/>
          </a:bodyPr>
          <a:lstStyle/>
          <a:p>
            <a:pPr>
              <a:lnSpc>
                <a:spcPct val="90000"/>
              </a:lnSpc>
            </a:pPr>
            <a:r>
              <a:rPr lang="nl-NL" dirty="0"/>
              <a:t>Systeemdenken </a:t>
            </a:r>
            <a:br>
              <a:rPr lang="nl-NL" dirty="0"/>
            </a:br>
            <a:endParaRPr lang="nl-NL"/>
          </a:p>
        </p:txBody>
      </p:sp>
      <p:pic>
        <p:nvPicPr>
          <p:cNvPr id="4106" name="Picture 10" descr="Systeemdenken - Projectenportfolio">
            <a:extLst>
              <a:ext uri="{FF2B5EF4-FFF2-40B4-BE49-F238E27FC236}">
                <a16:creationId xmlns:a16="http://schemas.microsoft.com/office/drawing/2014/main" id="{0406AE6D-28C2-257E-0D62-23B2DC725776}"/>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23139" b="26334"/>
          <a:stretch/>
        </p:blipFill>
        <p:spPr bwMode="auto">
          <a:xfrm>
            <a:off x="20" y="10"/>
            <a:ext cx="12191979" cy="462011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Tijdelijke aanduiding voor tekst 2">
            <a:extLst>
              <a:ext uri="{FF2B5EF4-FFF2-40B4-BE49-F238E27FC236}">
                <a16:creationId xmlns:a16="http://schemas.microsoft.com/office/drawing/2014/main" id="{0666C89E-799B-B6AB-D797-B14F339D0053}"/>
              </a:ext>
            </a:extLst>
          </p:cNvPr>
          <p:cNvSpPr>
            <a:spLocks noGrp="1"/>
          </p:cNvSpPr>
          <p:nvPr>
            <p:ph type="body" sz="quarter" idx="14"/>
          </p:nvPr>
        </p:nvSpPr>
        <p:spPr>
          <a:xfrm>
            <a:off x="371476" y="4878640"/>
            <a:ext cx="885824" cy="1250698"/>
          </a:xfrm>
        </p:spPr>
        <p:txBody>
          <a:bodyPr>
            <a:normAutofit/>
          </a:bodyPr>
          <a:lstStyle/>
          <a:p>
            <a:pPr>
              <a:spcAft>
                <a:spcPts val="600"/>
              </a:spcAft>
            </a:pPr>
            <a:r>
              <a:rPr lang="nl-NL" dirty="0"/>
              <a:t>2.</a:t>
            </a:r>
          </a:p>
        </p:txBody>
      </p:sp>
    </p:spTree>
    <p:extLst>
      <p:ext uri="{BB962C8B-B14F-4D97-AF65-F5344CB8AC3E}">
        <p14:creationId xmlns:p14="http://schemas.microsoft.com/office/powerpoint/2010/main" val="30369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4A7A6-A751-4CAF-C49E-FA714481CE3D}"/>
              </a:ext>
            </a:extLst>
          </p:cNvPr>
          <p:cNvSpPr>
            <a:spLocks noGrp="1"/>
          </p:cNvSpPr>
          <p:nvPr>
            <p:ph type="title"/>
          </p:nvPr>
        </p:nvSpPr>
        <p:spPr/>
        <p:txBody>
          <a:bodyPr/>
          <a:lstStyle/>
          <a:p>
            <a:r>
              <a:rPr lang="nl-NL" dirty="0"/>
              <a:t>Systeemdenken in de praktijk</a:t>
            </a:r>
          </a:p>
        </p:txBody>
      </p:sp>
      <p:sp>
        <p:nvSpPr>
          <p:cNvPr id="3" name="Tijdelijke aanduiding voor tekst 2">
            <a:extLst>
              <a:ext uri="{FF2B5EF4-FFF2-40B4-BE49-F238E27FC236}">
                <a16:creationId xmlns:a16="http://schemas.microsoft.com/office/drawing/2014/main" id="{0FB77E21-26CD-CBC8-798C-5AAF33982BFB}"/>
              </a:ext>
            </a:extLst>
          </p:cNvPr>
          <p:cNvSpPr>
            <a:spLocks noGrp="1"/>
          </p:cNvSpPr>
          <p:nvPr>
            <p:ph type="body" sz="quarter" idx="13"/>
          </p:nvPr>
        </p:nvSpPr>
        <p:spPr/>
        <p:txBody>
          <a:bodyPr/>
          <a:lstStyle/>
          <a:p>
            <a:pPr marL="0" indent="0" algn="just">
              <a:buNone/>
            </a:pPr>
            <a:r>
              <a:rPr lang="nl-NL" i="1" dirty="0"/>
              <a:t>Teken op een A4 drie stippen en verbind deze met elkaar. Zet er volgens één stip bij en zorg dat deze met iedere stip wordt verbonden. Herhaal dit tot dat je bij 10 stippen bent. </a:t>
            </a:r>
          </a:p>
          <a:p>
            <a:pPr marL="0" indent="0">
              <a:buNone/>
            </a:pPr>
            <a:endParaRPr lang="nl-NL" dirty="0"/>
          </a:p>
          <a:p>
            <a:pPr marL="0" indent="0">
              <a:buNone/>
            </a:pPr>
            <a:r>
              <a:rPr lang="nl-NL" b="1" dirty="0"/>
              <a:t>Hoeveel lijnen worden er getrokken om iedere punt met elkaar te verbinden?</a:t>
            </a:r>
          </a:p>
          <a:p>
            <a:pPr marL="0" indent="0">
              <a:buNone/>
            </a:pPr>
            <a:endParaRPr lang="nl-NL" dirty="0"/>
          </a:p>
          <a:p>
            <a:pPr marL="0" indent="0">
              <a:buNone/>
            </a:pPr>
            <a:endParaRPr lang="nl-NL" dirty="0"/>
          </a:p>
        </p:txBody>
      </p:sp>
      <p:pic>
        <p:nvPicPr>
          <p:cNvPr id="7170" name="Picture 2" descr="Jadranka Njegovan (HR/NL), beeldmateriaal, Galerie Phoebus Rotterdam.">
            <a:extLst>
              <a:ext uri="{FF2B5EF4-FFF2-40B4-BE49-F238E27FC236}">
                <a16:creationId xmlns:a16="http://schemas.microsoft.com/office/drawing/2014/main" id="{EBC5AFD1-0FD7-7A00-A053-57062F9B011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8185" t="853" r="28489" b="-853"/>
          <a:stretch/>
        </p:blipFill>
        <p:spPr bwMode="auto">
          <a:xfrm>
            <a:off x="6260668" y="102726"/>
            <a:ext cx="5836376" cy="665254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57768012-3886-CB36-9C0C-8D06B3712593}"/>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52512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9D6A463-D0B0-19AA-A1D3-2E9EA3FF2CD5}"/>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7FE22F0F-11CD-A79C-A053-7AB043F992D4}"/>
              </a:ext>
            </a:extLst>
          </p:cNvPr>
          <p:cNvSpPr>
            <a:spLocks noGrp="1"/>
          </p:cNvSpPr>
          <p:nvPr>
            <p:ph type="body" sz="quarter" idx="13"/>
          </p:nvPr>
        </p:nvSpPr>
        <p:spPr/>
        <p:txBody>
          <a:bodyPr/>
          <a:lstStyle/>
          <a:p>
            <a:pPr marL="0" indent="0">
              <a:buNone/>
            </a:pPr>
            <a:r>
              <a:rPr lang="nl-NL" b="1" dirty="0"/>
              <a:t>Systeemdenken</a:t>
            </a:r>
            <a:r>
              <a:rPr lang="nl-NL" dirty="0"/>
              <a:t> is een wetenschappelijke benadering die tracht overzicht van het geheel te behouden, in plaats van zich te concentreren op afzonderlijke onderdelen zonder te overwegen welke rol deze delen in het groter geheel spelen.</a:t>
            </a:r>
          </a:p>
          <a:p>
            <a:pPr marL="0" indent="0">
              <a:buNone/>
            </a:pPr>
            <a:endParaRPr lang="nl-NL" dirty="0"/>
          </a:p>
          <a:p>
            <a:pPr marL="0" indent="0">
              <a:buNone/>
            </a:pPr>
            <a:endParaRPr lang="nl-NL" dirty="0"/>
          </a:p>
        </p:txBody>
      </p:sp>
      <p:sp>
        <p:nvSpPr>
          <p:cNvPr id="5" name="Titel 4">
            <a:extLst>
              <a:ext uri="{FF2B5EF4-FFF2-40B4-BE49-F238E27FC236}">
                <a16:creationId xmlns:a16="http://schemas.microsoft.com/office/drawing/2014/main" id="{16C1DE65-0367-7F9D-31A9-BCA8F627BE60}"/>
              </a:ext>
            </a:extLst>
          </p:cNvPr>
          <p:cNvSpPr>
            <a:spLocks noGrp="1"/>
          </p:cNvSpPr>
          <p:nvPr>
            <p:ph type="title"/>
          </p:nvPr>
        </p:nvSpPr>
        <p:spPr/>
        <p:txBody>
          <a:bodyPr/>
          <a:lstStyle/>
          <a:p>
            <a:r>
              <a:rPr lang="nl-NL" dirty="0"/>
              <a:t>Systeem denken </a:t>
            </a:r>
          </a:p>
        </p:txBody>
      </p:sp>
      <p:pic>
        <p:nvPicPr>
          <p:cNvPr id="5122" name="Picture 2" descr="Systeemdenken - Projectenportfolio">
            <a:extLst>
              <a:ext uri="{FF2B5EF4-FFF2-40B4-BE49-F238E27FC236}">
                <a16:creationId xmlns:a16="http://schemas.microsoft.com/office/drawing/2014/main" id="{380483AA-54B6-D1E1-DAD7-BD40C61C52A4}"/>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3878" b="38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7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09D5B-F38B-48BC-9CB6-971F4E1F6E33}"/>
              </a:ext>
            </a:extLst>
          </p:cNvPr>
          <p:cNvSpPr>
            <a:spLocks noGrp="1"/>
          </p:cNvSpPr>
          <p:nvPr>
            <p:ph type="title"/>
          </p:nvPr>
        </p:nvSpPr>
        <p:spPr>
          <a:xfrm>
            <a:off x="839788" y="457200"/>
            <a:ext cx="3932237" cy="613719"/>
          </a:xfrm>
        </p:spPr>
        <p:txBody>
          <a:bodyPr anchor="b">
            <a:normAutofit/>
          </a:bodyPr>
          <a:lstStyle/>
          <a:p>
            <a:r>
              <a:rPr lang="nl-NL" sz="2800" dirty="0"/>
              <a:t>Systeemdenken</a:t>
            </a:r>
          </a:p>
        </p:txBody>
      </p:sp>
      <p:pic>
        <p:nvPicPr>
          <p:cNvPr id="2050" name="Picture 2">
            <a:extLst>
              <a:ext uri="{FF2B5EF4-FFF2-40B4-BE49-F238E27FC236}">
                <a16:creationId xmlns:a16="http://schemas.microsoft.com/office/drawing/2014/main" id="{CBB5A134-EB8C-424E-B9E4-522A2299A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3622" y="1671766"/>
            <a:ext cx="6172200" cy="3086100"/>
          </a:xfrm>
          <a:prstGeom prst="rect">
            <a:avLst/>
          </a:prstGeom>
          <a:solidFill>
            <a:srgbClr val="FFFFFF"/>
          </a:solidFill>
        </p:spPr>
      </p:pic>
      <p:sp>
        <p:nvSpPr>
          <p:cNvPr id="3" name="Tijdelijke aanduiding voor tekst 2">
            <a:extLst>
              <a:ext uri="{FF2B5EF4-FFF2-40B4-BE49-F238E27FC236}">
                <a16:creationId xmlns:a16="http://schemas.microsoft.com/office/drawing/2014/main" id="{A3A7A18A-C626-4290-BDC7-4D7204305233}"/>
              </a:ext>
            </a:extLst>
          </p:cNvPr>
          <p:cNvSpPr>
            <a:spLocks noGrp="1"/>
          </p:cNvSpPr>
          <p:nvPr>
            <p:ph type="body" sz="half" idx="2"/>
          </p:nvPr>
        </p:nvSpPr>
        <p:spPr>
          <a:xfrm>
            <a:off x="839788" y="1326292"/>
            <a:ext cx="3932237" cy="4542696"/>
          </a:xfrm>
        </p:spPr>
        <p:txBody>
          <a:bodyPr>
            <a:normAutofit/>
          </a:bodyPr>
          <a:lstStyle/>
          <a:p>
            <a:pPr>
              <a:spcAft>
                <a:spcPts val="600"/>
              </a:spcAft>
            </a:pPr>
            <a:r>
              <a:rPr lang="nl-NL" sz="1800" dirty="0"/>
              <a:t>Geeft handvatten om integraal vraagstukken aan te pakken</a:t>
            </a:r>
          </a:p>
          <a:p>
            <a:pPr>
              <a:spcAft>
                <a:spcPts val="600"/>
              </a:spcAft>
            </a:pPr>
            <a:endParaRPr lang="nl-NL" sz="1800" dirty="0"/>
          </a:p>
          <a:p>
            <a:pPr>
              <a:spcAft>
                <a:spcPts val="600"/>
              </a:spcAft>
            </a:pPr>
            <a:r>
              <a:rPr lang="nl-NL" sz="1800" dirty="0"/>
              <a:t>Men beschouwt het gedrag van een systeem niet als een simpele keten van oorzaak-gevolgrelaties, maar als het samenspel van op elkaar inwerkende deelsystemen.</a:t>
            </a:r>
          </a:p>
          <a:p>
            <a:pPr>
              <a:spcAft>
                <a:spcPts val="600"/>
              </a:spcAft>
            </a:pPr>
            <a:endParaRPr lang="nl-NL" sz="1800" dirty="0"/>
          </a:p>
        </p:txBody>
      </p:sp>
    </p:spTree>
    <p:extLst>
      <p:ext uri="{BB962C8B-B14F-4D97-AF65-F5344CB8AC3E}">
        <p14:creationId xmlns:p14="http://schemas.microsoft.com/office/powerpoint/2010/main" val="296035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F1668-8C82-4A28-C06C-7DB0D9BD974D}"/>
              </a:ext>
            </a:extLst>
          </p:cNvPr>
          <p:cNvSpPr>
            <a:spLocks noGrp="1"/>
          </p:cNvSpPr>
          <p:nvPr>
            <p:ph type="title"/>
          </p:nvPr>
        </p:nvSpPr>
        <p:spPr/>
        <p:txBody>
          <a:bodyPr/>
          <a:lstStyle/>
          <a:p>
            <a:r>
              <a:rPr lang="nl-NL" dirty="0"/>
              <a:t>Periode planning</a:t>
            </a:r>
          </a:p>
        </p:txBody>
      </p:sp>
      <p:graphicFrame>
        <p:nvGraphicFramePr>
          <p:cNvPr id="4" name="Tabel 4">
            <a:extLst>
              <a:ext uri="{FF2B5EF4-FFF2-40B4-BE49-F238E27FC236}">
                <a16:creationId xmlns:a16="http://schemas.microsoft.com/office/drawing/2014/main" id="{843FAF52-9DF4-5660-853E-B54670A963BA}"/>
              </a:ext>
            </a:extLst>
          </p:cNvPr>
          <p:cNvGraphicFramePr>
            <a:graphicFrameLocks noGrp="1"/>
          </p:cNvGraphicFramePr>
          <p:nvPr>
            <p:ph idx="1"/>
            <p:extLst>
              <p:ext uri="{D42A27DB-BD31-4B8C-83A1-F6EECF244321}">
                <p14:modId xmlns:p14="http://schemas.microsoft.com/office/powerpoint/2010/main" val="3354159625"/>
              </p:ext>
            </p:extLst>
          </p:nvPr>
        </p:nvGraphicFramePr>
        <p:xfrm>
          <a:off x="371475" y="1709738"/>
          <a:ext cx="8965358" cy="3337560"/>
        </p:xfrm>
        <a:graphic>
          <a:graphicData uri="http://schemas.openxmlformats.org/drawingml/2006/table">
            <a:tbl>
              <a:tblPr firstRow="1" bandRow="1">
                <a:tableStyleId>{5C22544A-7EE6-4342-B048-85BDC9FD1C3A}</a:tableStyleId>
              </a:tblPr>
              <a:tblGrid>
                <a:gridCol w="916149">
                  <a:extLst>
                    <a:ext uri="{9D8B030D-6E8A-4147-A177-3AD203B41FA5}">
                      <a16:colId xmlns:a16="http://schemas.microsoft.com/office/drawing/2014/main" val="2883659343"/>
                    </a:ext>
                  </a:extLst>
                </a:gridCol>
                <a:gridCol w="8049209">
                  <a:extLst>
                    <a:ext uri="{9D8B030D-6E8A-4147-A177-3AD203B41FA5}">
                      <a16:colId xmlns:a16="http://schemas.microsoft.com/office/drawing/2014/main" val="1545987464"/>
                    </a:ext>
                  </a:extLst>
                </a:gridCol>
              </a:tblGrid>
              <a:tr h="370840">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709293886"/>
                  </a:ext>
                </a:extLst>
              </a:tr>
              <a:tr h="370840">
                <a:tc>
                  <a:txBody>
                    <a:bodyPr/>
                    <a:lstStyle/>
                    <a:p>
                      <a:pPr algn="ctr"/>
                      <a:r>
                        <a:rPr lang="nl-NL" b="1" dirty="0"/>
                        <a:t>1</a:t>
                      </a:r>
                    </a:p>
                  </a:txBody>
                  <a:tcPr/>
                </a:tc>
                <a:tc>
                  <a:txBody>
                    <a:bodyPr/>
                    <a:lstStyle/>
                    <a:p>
                      <a:r>
                        <a:rPr lang="nl-NL" dirty="0"/>
                        <a:t>Duurzaamheid, systeemdenken en waardencreatie</a:t>
                      </a:r>
                    </a:p>
                  </a:txBody>
                  <a:tcPr/>
                </a:tc>
                <a:extLst>
                  <a:ext uri="{0D108BD9-81ED-4DB2-BD59-A6C34878D82A}">
                    <a16:rowId xmlns:a16="http://schemas.microsoft.com/office/drawing/2014/main" val="1255287129"/>
                  </a:ext>
                </a:extLst>
              </a:tr>
              <a:tr h="370840">
                <a:tc>
                  <a:txBody>
                    <a:bodyPr/>
                    <a:lstStyle/>
                    <a:p>
                      <a:pPr algn="ctr"/>
                      <a:r>
                        <a:rPr lang="nl-NL" b="1" dirty="0"/>
                        <a:t>2</a:t>
                      </a:r>
                    </a:p>
                  </a:txBody>
                  <a:tcPr/>
                </a:tc>
                <a:tc>
                  <a:txBody>
                    <a:bodyPr/>
                    <a:lstStyle/>
                    <a:p>
                      <a:r>
                        <a:rPr lang="nl-NL" dirty="0"/>
                        <a:t>Gedrag en gedragsverandering</a:t>
                      </a:r>
                    </a:p>
                  </a:txBody>
                  <a:tcPr/>
                </a:tc>
                <a:extLst>
                  <a:ext uri="{0D108BD9-81ED-4DB2-BD59-A6C34878D82A}">
                    <a16:rowId xmlns:a16="http://schemas.microsoft.com/office/drawing/2014/main" val="770259909"/>
                  </a:ext>
                </a:extLst>
              </a:tr>
              <a:tr h="370840">
                <a:tc>
                  <a:txBody>
                    <a:bodyPr/>
                    <a:lstStyle/>
                    <a:p>
                      <a:pPr algn="ctr"/>
                      <a:r>
                        <a:rPr lang="nl-NL" b="1" dirty="0"/>
                        <a:t>3</a:t>
                      </a:r>
                    </a:p>
                  </a:txBody>
                  <a:tcPr/>
                </a:tc>
                <a:tc>
                  <a:txBody>
                    <a:bodyPr/>
                    <a:lstStyle/>
                    <a:p>
                      <a:r>
                        <a:rPr lang="nl-NL" dirty="0"/>
                        <a:t>Communicatie en beïnvloeding</a:t>
                      </a:r>
                    </a:p>
                  </a:txBody>
                  <a:tcPr/>
                </a:tc>
                <a:extLst>
                  <a:ext uri="{0D108BD9-81ED-4DB2-BD59-A6C34878D82A}">
                    <a16:rowId xmlns:a16="http://schemas.microsoft.com/office/drawing/2014/main" val="2751972460"/>
                  </a:ext>
                </a:extLst>
              </a:tr>
              <a:tr h="370840">
                <a:tc>
                  <a:txBody>
                    <a:bodyPr/>
                    <a:lstStyle/>
                    <a:p>
                      <a:pPr algn="ctr"/>
                      <a:r>
                        <a:rPr lang="nl-NL" b="1" dirty="0"/>
                        <a:t>4</a:t>
                      </a:r>
                    </a:p>
                  </a:txBody>
                  <a:tcPr/>
                </a:tc>
                <a:tc>
                  <a:txBody>
                    <a:bodyPr/>
                    <a:lstStyle/>
                    <a:p>
                      <a:r>
                        <a:rPr lang="nl-NL" dirty="0"/>
                        <a:t>Gedragspsychologie en nudging</a:t>
                      </a:r>
                    </a:p>
                  </a:txBody>
                  <a:tcPr/>
                </a:tc>
                <a:extLst>
                  <a:ext uri="{0D108BD9-81ED-4DB2-BD59-A6C34878D82A}">
                    <a16:rowId xmlns:a16="http://schemas.microsoft.com/office/drawing/2014/main" val="3990730621"/>
                  </a:ext>
                </a:extLst>
              </a:tr>
              <a:tr h="370840">
                <a:tc>
                  <a:txBody>
                    <a:bodyPr/>
                    <a:lstStyle/>
                    <a:p>
                      <a:pPr algn="ctr"/>
                      <a:r>
                        <a:rPr lang="nl-NL" b="1" dirty="0"/>
                        <a:t>5</a:t>
                      </a:r>
                    </a:p>
                  </a:txBody>
                  <a:tcPr/>
                </a:tc>
                <a:tc>
                  <a:txBody>
                    <a:bodyPr/>
                    <a:lstStyle/>
                    <a:p>
                      <a:r>
                        <a:rPr lang="nl-NL" dirty="0"/>
                        <a:t>Systeemdenken en samenwerken</a:t>
                      </a:r>
                    </a:p>
                  </a:txBody>
                  <a:tcPr/>
                </a:tc>
                <a:extLst>
                  <a:ext uri="{0D108BD9-81ED-4DB2-BD59-A6C34878D82A}">
                    <a16:rowId xmlns:a16="http://schemas.microsoft.com/office/drawing/2014/main" val="344361200"/>
                  </a:ext>
                </a:extLst>
              </a:tr>
              <a:tr h="370840">
                <a:tc>
                  <a:txBody>
                    <a:bodyPr/>
                    <a:lstStyle/>
                    <a:p>
                      <a:pPr algn="ctr"/>
                      <a:r>
                        <a:rPr lang="nl-NL" b="1" dirty="0"/>
                        <a:t>6</a:t>
                      </a:r>
                    </a:p>
                  </a:txBody>
                  <a:tcPr/>
                </a:tc>
                <a:tc>
                  <a:txBody>
                    <a:bodyPr/>
                    <a:lstStyle/>
                    <a:p>
                      <a:r>
                        <a:rPr lang="nl-NL" dirty="0"/>
                        <a:t>Systeemdenken &amp; Systemische </a:t>
                      </a:r>
                      <a:r>
                        <a:rPr lang="nl-NL" dirty="0" err="1"/>
                        <a:t>veranderin</a:t>
                      </a:r>
                      <a:endParaRPr lang="nl-NL" dirty="0"/>
                    </a:p>
                  </a:txBody>
                  <a:tcPr/>
                </a:tc>
                <a:extLst>
                  <a:ext uri="{0D108BD9-81ED-4DB2-BD59-A6C34878D82A}">
                    <a16:rowId xmlns:a16="http://schemas.microsoft.com/office/drawing/2014/main" val="2444042374"/>
                  </a:ext>
                </a:extLst>
              </a:tr>
              <a:tr h="370840">
                <a:tc>
                  <a:txBody>
                    <a:bodyPr/>
                    <a:lstStyle/>
                    <a:p>
                      <a:pPr algn="ctr"/>
                      <a:r>
                        <a:rPr lang="nl-NL" b="1" dirty="0"/>
                        <a:t>7</a:t>
                      </a:r>
                    </a:p>
                  </a:txBody>
                  <a:tcPr/>
                </a:tc>
                <a:tc>
                  <a:txBody>
                    <a:bodyPr/>
                    <a:lstStyle/>
                    <a:p>
                      <a:r>
                        <a:rPr lang="nl-NL" dirty="0"/>
                        <a:t>Toekomstige trends en uitdagingen</a:t>
                      </a:r>
                    </a:p>
                  </a:txBody>
                  <a:tcPr/>
                </a:tc>
                <a:extLst>
                  <a:ext uri="{0D108BD9-81ED-4DB2-BD59-A6C34878D82A}">
                    <a16:rowId xmlns:a16="http://schemas.microsoft.com/office/drawing/2014/main" val="271941428"/>
                  </a:ext>
                </a:extLst>
              </a:tr>
              <a:tr h="370840">
                <a:tc>
                  <a:txBody>
                    <a:bodyPr/>
                    <a:lstStyle/>
                    <a:p>
                      <a:pPr algn="ctr"/>
                      <a:r>
                        <a:rPr lang="nl-NL" b="1" dirty="0"/>
                        <a:t>8</a:t>
                      </a:r>
                    </a:p>
                  </a:txBody>
                  <a:tcPr/>
                </a:tc>
                <a:tc>
                  <a:txBody>
                    <a:bodyPr/>
                    <a:lstStyle/>
                    <a:p>
                      <a:r>
                        <a:rPr lang="nl-NL" dirty="0"/>
                        <a:t>Herhalen en reflecteren</a:t>
                      </a:r>
                    </a:p>
                  </a:txBody>
                  <a:tcPr/>
                </a:tc>
                <a:extLst>
                  <a:ext uri="{0D108BD9-81ED-4DB2-BD59-A6C34878D82A}">
                    <a16:rowId xmlns:a16="http://schemas.microsoft.com/office/drawing/2014/main" val="950743931"/>
                  </a:ext>
                </a:extLst>
              </a:tr>
            </a:tbl>
          </a:graphicData>
        </a:graphic>
      </p:graphicFrame>
    </p:spTree>
    <p:extLst>
      <p:ext uri="{BB962C8B-B14F-4D97-AF65-F5344CB8AC3E}">
        <p14:creationId xmlns:p14="http://schemas.microsoft.com/office/powerpoint/2010/main" val="205122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8B9EB-4571-A2E7-E46F-83FD13942107}"/>
              </a:ext>
            </a:extLst>
          </p:cNvPr>
          <p:cNvSpPr>
            <a:spLocks noGrp="1"/>
          </p:cNvSpPr>
          <p:nvPr>
            <p:ph type="title"/>
          </p:nvPr>
        </p:nvSpPr>
        <p:spPr/>
        <p:txBody>
          <a:bodyPr/>
          <a:lstStyle/>
          <a:p>
            <a:r>
              <a:rPr lang="nl-NL" dirty="0"/>
              <a:t>Wat heb je nodig</a:t>
            </a:r>
          </a:p>
        </p:txBody>
      </p:sp>
      <p:graphicFrame>
        <p:nvGraphicFramePr>
          <p:cNvPr id="4" name="Tijdelijke aanduiding voor inhoud 3">
            <a:extLst>
              <a:ext uri="{FF2B5EF4-FFF2-40B4-BE49-F238E27FC236}">
                <a16:creationId xmlns:a16="http://schemas.microsoft.com/office/drawing/2014/main" id="{4C7D8671-6840-CB50-07A8-D30303649D3D}"/>
              </a:ext>
            </a:extLst>
          </p:cNvPr>
          <p:cNvGraphicFramePr>
            <a:graphicFrameLocks noGrp="1"/>
          </p:cNvGraphicFramePr>
          <p:nvPr>
            <p:ph idx="1"/>
            <p:extLst>
              <p:ext uri="{D42A27DB-BD31-4B8C-83A1-F6EECF244321}">
                <p14:modId xmlns:p14="http://schemas.microsoft.com/office/powerpoint/2010/main" val="3689601666"/>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521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systeemdenken</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6" y="1457266"/>
            <a:ext cx="5645150" cy="4419599"/>
          </a:xfrm>
        </p:spPr>
        <p:txBody>
          <a:bodyPr>
            <a:normAutofit lnSpcReduction="10000"/>
          </a:bodyPr>
          <a:lstStyle/>
          <a:p>
            <a:pPr marL="0" indent="0">
              <a:spcAft>
                <a:spcPts val="800"/>
              </a:spcAft>
              <a:buNone/>
            </a:pPr>
            <a:r>
              <a:rPr lang="nl-NL" b="1" dirty="0">
                <a:effectLst/>
              </a:rPr>
              <a:t>Hoe: </a:t>
            </a:r>
            <a:r>
              <a:rPr lang="nl-NL" dirty="0"/>
              <a:t>In IBS groepen</a:t>
            </a:r>
            <a:endParaRPr lang="nl-NL" b="1" dirty="0">
              <a:effectLst/>
            </a:endParaRPr>
          </a:p>
          <a:p>
            <a:pPr marL="0" indent="0">
              <a:spcAft>
                <a:spcPts val="800"/>
              </a:spcAft>
              <a:buNone/>
            </a:pPr>
            <a:r>
              <a:rPr lang="nl-NL" b="1" dirty="0">
                <a:effectLst/>
              </a:rPr>
              <a:t>Hulp</a:t>
            </a:r>
            <a:r>
              <a:rPr lang="nl-NL" dirty="0">
                <a:effectLst/>
              </a:rPr>
              <a:t>: Jullie eigen adviesrapport </a:t>
            </a:r>
          </a:p>
          <a:p>
            <a:pPr marL="0" indent="0">
              <a:spcAft>
                <a:spcPts val="800"/>
              </a:spcAft>
              <a:buNone/>
            </a:pPr>
            <a:r>
              <a:rPr lang="nl-NL" b="1" dirty="0">
                <a:effectLst/>
              </a:rPr>
              <a:t>Uitkomst:</a:t>
            </a:r>
            <a:r>
              <a:rPr lang="nl-NL" dirty="0">
                <a:effectLst/>
              </a:rPr>
              <a:t> </a:t>
            </a:r>
            <a:r>
              <a:rPr lang="nl-NL" dirty="0"/>
              <a:t>Door een overzicht te </a:t>
            </a:r>
            <a:r>
              <a:rPr lang="nl-NL" dirty="0" err="1"/>
              <a:t>creeeren</a:t>
            </a:r>
            <a:r>
              <a:rPr lang="nl-NL" dirty="0"/>
              <a:t> van jullie probleem zijn jullie in staat een beter advies te geven aan de gemeente. </a:t>
            </a:r>
          </a:p>
          <a:p>
            <a:pPr marL="0" indent="0">
              <a:spcAft>
                <a:spcPts val="800"/>
              </a:spcAft>
              <a:buNone/>
            </a:pPr>
            <a:r>
              <a:rPr lang="nl-NL" b="1" dirty="0">
                <a:effectLst/>
              </a:rPr>
              <a:t>Tijd:</a:t>
            </a:r>
            <a:r>
              <a:rPr lang="nl-NL" b="1" dirty="0"/>
              <a:t> </a:t>
            </a:r>
            <a:r>
              <a:rPr lang="nl-NL" dirty="0"/>
              <a:t>45 minuten</a:t>
            </a:r>
            <a:r>
              <a:rPr lang="nl-NL" b="1" dirty="0">
                <a:effectLst/>
              </a:rPr>
              <a:t> </a:t>
            </a:r>
          </a:p>
          <a:p>
            <a:pPr marL="0" indent="0">
              <a:spcAft>
                <a:spcPts val="800"/>
              </a:spcAft>
              <a:buNone/>
            </a:pPr>
            <a:r>
              <a:rPr lang="nl-NL" b="1" dirty="0">
                <a:effectLst/>
              </a:rPr>
              <a:t>Wat: </a:t>
            </a:r>
            <a:r>
              <a:rPr lang="nl-NL" dirty="0"/>
              <a:t>Volg de volgende stappen. Iedere 10 minuten komt er een stap bij. </a:t>
            </a:r>
          </a:p>
          <a:p>
            <a:pPr marL="342900" indent="-342900">
              <a:spcAft>
                <a:spcPts val="800"/>
              </a:spcAft>
              <a:buAutoNum type="arabicPeriod"/>
            </a:pPr>
            <a:r>
              <a:rPr lang="nl-NL" dirty="0"/>
              <a:t>Identificeer het Systeem: Begin met het identificeren van het systeem ‘t zand.</a:t>
            </a:r>
          </a:p>
          <a:p>
            <a:pPr marL="342900" indent="-342900">
              <a:spcAft>
                <a:spcPts val="800"/>
              </a:spcAft>
              <a:buAutoNum type="arabicPeriod"/>
            </a:pPr>
            <a:r>
              <a:rPr lang="nl-NL" dirty="0"/>
              <a:t>Breek het Systeem Af: Breek het systeem af in zijn componenten. Dit kunnen fysieke objecten zijn (zoals bomen in een bos), maar ook abstracte/sociale concepten (zoals de economie).</a:t>
            </a:r>
          </a:p>
          <a:p>
            <a:pPr marL="0" indent="0">
              <a:spcAft>
                <a:spcPts val="800"/>
              </a:spcAft>
              <a:buNone/>
            </a:pP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5906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13713-B41C-462C-A83F-DF4B310D67F2}"/>
              </a:ext>
            </a:extLst>
          </p:cNvPr>
          <p:cNvSpPr>
            <a:spLocks noGrp="1"/>
          </p:cNvSpPr>
          <p:nvPr>
            <p:ph type="ctrTitle"/>
          </p:nvPr>
        </p:nvSpPr>
        <p:spPr>
          <a:xfrm>
            <a:off x="526772" y="2824843"/>
            <a:ext cx="6947048" cy="2829508"/>
          </a:xfrm>
        </p:spPr>
        <p:txBody>
          <a:bodyPr/>
          <a:lstStyle/>
          <a:p>
            <a:r>
              <a:rPr lang="nl-NL" dirty="0"/>
              <a:t>Terugkoppeling en feedback</a:t>
            </a:r>
          </a:p>
        </p:txBody>
      </p:sp>
      <p:sp>
        <p:nvSpPr>
          <p:cNvPr id="3" name="Tijdelijke aanduiding voor dianummer 2">
            <a:extLst>
              <a:ext uri="{FF2B5EF4-FFF2-40B4-BE49-F238E27FC236}">
                <a16:creationId xmlns:a16="http://schemas.microsoft.com/office/drawing/2014/main" id="{16FF1F72-8194-430F-8BF5-E39C6979E6D9}"/>
              </a:ext>
            </a:extLst>
          </p:cNvPr>
          <p:cNvSpPr>
            <a:spLocks noGrp="1"/>
          </p:cNvSpPr>
          <p:nvPr>
            <p:ph type="sldNum" sz="quarter" idx="12"/>
          </p:nvPr>
        </p:nvSpPr>
        <p:spPr/>
        <p:txBody>
          <a:bodyPr/>
          <a:lstStyle/>
          <a:p>
            <a:fld id="{45B76B8B-DE07-48A4-9913-B57A52F2F853}" type="slidenum">
              <a:rPr lang="nl-NL" noProof="0" smtClean="0"/>
              <a:pPr/>
              <a:t>22</a:t>
            </a:fld>
            <a:endParaRPr lang="nl-NL" noProof="0"/>
          </a:p>
        </p:txBody>
      </p:sp>
      <p:sp>
        <p:nvSpPr>
          <p:cNvPr id="4" name="Tijdelijke aanduiding voor voettekst 3">
            <a:extLst>
              <a:ext uri="{FF2B5EF4-FFF2-40B4-BE49-F238E27FC236}">
                <a16:creationId xmlns:a16="http://schemas.microsoft.com/office/drawing/2014/main" id="{98566FFC-0FBF-CC30-4A9B-EAAEB0B0AF6E}"/>
              </a:ext>
            </a:extLst>
          </p:cNvPr>
          <p:cNvSpPr>
            <a:spLocks noGrp="1"/>
          </p:cNvSpPr>
          <p:nvPr>
            <p:ph type="ftr" sz="quarter" idx="11"/>
          </p:nvPr>
        </p:nvSpPr>
        <p:spPr/>
        <p:txBody>
          <a:bodyPr/>
          <a:lstStyle/>
          <a:p>
            <a:pPr marL="647700" indent="-647700"/>
            <a:r>
              <a:rPr lang="nl-NL"/>
              <a:t>Hoe AI je werk makkelijker maakt </a:t>
            </a:r>
            <a:endParaRPr lang="nl-NL" dirty="0">
              <a:cs typeface="Arial"/>
            </a:endParaRPr>
          </a:p>
        </p:txBody>
      </p:sp>
    </p:spTree>
    <p:extLst>
      <p:ext uri="{BB962C8B-B14F-4D97-AF65-F5344CB8AC3E}">
        <p14:creationId xmlns:p14="http://schemas.microsoft.com/office/powerpoint/2010/main" val="179006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systeemdenken</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6" y="1457266"/>
            <a:ext cx="5645150" cy="4419599"/>
          </a:xfrm>
        </p:spPr>
        <p:txBody>
          <a:bodyPr>
            <a:normAutofit fontScale="85000" lnSpcReduction="20000"/>
          </a:bodyPr>
          <a:lstStyle/>
          <a:p>
            <a:pPr marL="0" indent="0">
              <a:spcAft>
                <a:spcPts val="800"/>
              </a:spcAft>
              <a:buNone/>
            </a:pPr>
            <a:r>
              <a:rPr lang="nl-NL" b="1" dirty="0">
                <a:effectLst/>
              </a:rPr>
              <a:t>Hoe: </a:t>
            </a:r>
            <a:r>
              <a:rPr lang="nl-NL" dirty="0"/>
              <a:t>In IBS groepen</a:t>
            </a:r>
            <a:endParaRPr lang="nl-NL" b="1" dirty="0">
              <a:effectLst/>
            </a:endParaRPr>
          </a:p>
          <a:p>
            <a:pPr marL="0" indent="0">
              <a:spcAft>
                <a:spcPts val="800"/>
              </a:spcAft>
              <a:buNone/>
            </a:pPr>
            <a:r>
              <a:rPr lang="nl-NL" b="1" dirty="0">
                <a:effectLst/>
              </a:rPr>
              <a:t>Hulp</a:t>
            </a:r>
            <a:r>
              <a:rPr lang="nl-NL" dirty="0">
                <a:effectLst/>
              </a:rPr>
              <a:t>: Jullie eigen adviesrapport </a:t>
            </a:r>
          </a:p>
          <a:p>
            <a:pPr marL="0" indent="0">
              <a:spcAft>
                <a:spcPts val="800"/>
              </a:spcAft>
              <a:buNone/>
            </a:pPr>
            <a:r>
              <a:rPr lang="nl-NL" b="1" dirty="0">
                <a:effectLst/>
              </a:rPr>
              <a:t>Uitkomst:</a:t>
            </a:r>
            <a:r>
              <a:rPr lang="nl-NL" dirty="0">
                <a:effectLst/>
              </a:rPr>
              <a:t> </a:t>
            </a:r>
            <a:r>
              <a:rPr lang="nl-NL" dirty="0"/>
              <a:t>Door een overzicht te </a:t>
            </a:r>
            <a:r>
              <a:rPr lang="nl-NL" dirty="0" err="1"/>
              <a:t>creeeren</a:t>
            </a:r>
            <a:r>
              <a:rPr lang="nl-NL" dirty="0"/>
              <a:t> van jullie probleem zijn jullie in staat een beter advies te geven aan de gemeente. </a:t>
            </a:r>
          </a:p>
          <a:p>
            <a:pPr marL="0" indent="0">
              <a:spcAft>
                <a:spcPts val="800"/>
              </a:spcAft>
              <a:buNone/>
            </a:pPr>
            <a:r>
              <a:rPr lang="nl-NL" b="1" dirty="0">
                <a:effectLst/>
              </a:rPr>
              <a:t>Tijd:</a:t>
            </a:r>
            <a:r>
              <a:rPr lang="nl-NL" b="1" dirty="0"/>
              <a:t> </a:t>
            </a:r>
            <a:r>
              <a:rPr lang="nl-NL" dirty="0"/>
              <a:t>45 minuten</a:t>
            </a:r>
            <a:r>
              <a:rPr lang="nl-NL" b="1" dirty="0">
                <a:effectLst/>
              </a:rPr>
              <a:t> </a:t>
            </a:r>
          </a:p>
          <a:p>
            <a:pPr marL="0" indent="0">
              <a:spcAft>
                <a:spcPts val="800"/>
              </a:spcAft>
              <a:buNone/>
            </a:pPr>
            <a:r>
              <a:rPr lang="nl-NL" b="1" dirty="0">
                <a:effectLst/>
              </a:rPr>
              <a:t>Wat: </a:t>
            </a:r>
            <a:r>
              <a:rPr lang="nl-NL" dirty="0"/>
              <a:t>Volg de volgende stappen. Iedere 10 minuten komt er een stap bij. </a:t>
            </a:r>
          </a:p>
          <a:p>
            <a:pPr marL="342900" indent="-342900">
              <a:spcAft>
                <a:spcPts val="800"/>
              </a:spcAft>
              <a:buAutoNum type="arabicPeriod"/>
            </a:pPr>
            <a:r>
              <a:rPr lang="nl-NL" i="1" dirty="0"/>
              <a:t>Identificeer het Systeem: Begin met het identificeren van het systeem ‘t zand.</a:t>
            </a:r>
          </a:p>
          <a:p>
            <a:pPr marL="342900" indent="-342900">
              <a:spcAft>
                <a:spcPts val="800"/>
              </a:spcAft>
              <a:buAutoNum type="arabicPeriod"/>
            </a:pPr>
            <a:r>
              <a:rPr lang="nl-NL" i="1" dirty="0"/>
              <a:t>Breek het Systeem Af: Breek het systeem af in zijn componenten. Dit kunnen fysieke objecten zijn (zoals bomen in een bos), maar ook abstracte/sociale concepten (zoals de economie).</a:t>
            </a:r>
          </a:p>
          <a:p>
            <a:pPr marL="342900" indent="-342900">
              <a:spcAft>
                <a:spcPts val="800"/>
              </a:spcAft>
              <a:buAutoNum type="arabicPeriod"/>
            </a:pPr>
            <a:r>
              <a:rPr lang="nl-NL" dirty="0"/>
              <a:t>Maak Verbindingen: Identificeer hoe de componenten met elkaar verbonden zijn. Welke componenten beïnvloeden elkaar? Hoe doen ze dat?</a:t>
            </a:r>
          </a:p>
          <a:p>
            <a:pPr marL="342900" indent="-342900">
              <a:spcAft>
                <a:spcPts val="800"/>
              </a:spcAft>
              <a:buAutoNum type="arabicPeriod"/>
            </a:pPr>
            <a:r>
              <a:rPr lang="nl-NL" dirty="0"/>
              <a:t>Visualiseer het Systeem: Maak een diagram dat het systeem en de verbindingen daartussen weergeeft. Dit helpt om het systeem als geheel te zien</a:t>
            </a:r>
          </a:p>
          <a:p>
            <a:pPr marL="0" indent="0">
              <a:spcAft>
                <a:spcPts val="800"/>
              </a:spcAft>
              <a:buNone/>
            </a:pP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42468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13713-B41C-462C-A83F-DF4B310D67F2}"/>
              </a:ext>
            </a:extLst>
          </p:cNvPr>
          <p:cNvSpPr>
            <a:spLocks noGrp="1"/>
          </p:cNvSpPr>
          <p:nvPr>
            <p:ph type="ctrTitle"/>
          </p:nvPr>
        </p:nvSpPr>
        <p:spPr>
          <a:xfrm>
            <a:off x="526772" y="2824843"/>
            <a:ext cx="6947048" cy="2829508"/>
          </a:xfrm>
        </p:spPr>
        <p:txBody>
          <a:bodyPr/>
          <a:lstStyle/>
          <a:p>
            <a:r>
              <a:rPr lang="nl-NL" dirty="0"/>
              <a:t>Terugkoppeling en feedback</a:t>
            </a:r>
          </a:p>
        </p:txBody>
      </p:sp>
      <p:sp>
        <p:nvSpPr>
          <p:cNvPr id="3" name="Tijdelijke aanduiding voor dianummer 2">
            <a:extLst>
              <a:ext uri="{FF2B5EF4-FFF2-40B4-BE49-F238E27FC236}">
                <a16:creationId xmlns:a16="http://schemas.microsoft.com/office/drawing/2014/main" id="{16FF1F72-8194-430F-8BF5-E39C6979E6D9}"/>
              </a:ext>
            </a:extLst>
          </p:cNvPr>
          <p:cNvSpPr>
            <a:spLocks noGrp="1"/>
          </p:cNvSpPr>
          <p:nvPr>
            <p:ph type="sldNum" sz="quarter" idx="12"/>
          </p:nvPr>
        </p:nvSpPr>
        <p:spPr/>
        <p:txBody>
          <a:bodyPr/>
          <a:lstStyle/>
          <a:p>
            <a:fld id="{45B76B8B-DE07-48A4-9913-B57A52F2F853}" type="slidenum">
              <a:rPr lang="nl-NL" noProof="0" smtClean="0"/>
              <a:pPr/>
              <a:t>24</a:t>
            </a:fld>
            <a:endParaRPr lang="nl-NL" noProof="0"/>
          </a:p>
        </p:txBody>
      </p:sp>
      <p:sp>
        <p:nvSpPr>
          <p:cNvPr id="4" name="Tijdelijke aanduiding voor voettekst 3">
            <a:extLst>
              <a:ext uri="{FF2B5EF4-FFF2-40B4-BE49-F238E27FC236}">
                <a16:creationId xmlns:a16="http://schemas.microsoft.com/office/drawing/2014/main" id="{98566FFC-0FBF-CC30-4A9B-EAAEB0B0AF6E}"/>
              </a:ext>
            </a:extLst>
          </p:cNvPr>
          <p:cNvSpPr>
            <a:spLocks noGrp="1"/>
          </p:cNvSpPr>
          <p:nvPr>
            <p:ph type="ftr" sz="quarter" idx="11"/>
          </p:nvPr>
        </p:nvSpPr>
        <p:spPr/>
        <p:txBody>
          <a:bodyPr/>
          <a:lstStyle/>
          <a:p>
            <a:pPr marL="647700" indent="-647700"/>
            <a:r>
              <a:rPr lang="nl-NL"/>
              <a:t>Hoe AI je werk makkelijker maakt </a:t>
            </a:r>
            <a:endParaRPr lang="nl-NL" dirty="0">
              <a:cs typeface="Arial"/>
            </a:endParaRPr>
          </a:p>
        </p:txBody>
      </p:sp>
    </p:spTree>
    <p:extLst>
      <p:ext uri="{BB962C8B-B14F-4D97-AF65-F5344CB8AC3E}">
        <p14:creationId xmlns:p14="http://schemas.microsoft.com/office/powerpoint/2010/main" val="366726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systeemdenken</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6" y="1457266"/>
            <a:ext cx="5645150" cy="5103871"/>
          </a:xfrm>
        </p:spPr>
        <p:txBody>
          <a:bodyPr>
            <a:normAutofit fontScale="77500" lnSpcReduction="20000"/>
          </a:bodyPr>
          <a:lstStyle/>
          <a:p>
            <a:pPr marL="0" indent="0">
              <a:spcAft>
                <a:spcPts val="800"/>
              </a:spcAft>
              <a:buNone/>
            </a:pPr>
            <a:r>
              <a:rPr lang="nl-NL" b="1" dirty="0">
                <a:effectLst/>
              </a:rPr>
              <a:t>Hoe: </a:t>
            </a:r>
            <a:r>
              <a:rPr lang="nl-NL" dirty="0"/>
              <a:t>In IBS groepen</a:t>
            </a:r>
            <a:endParaRPr lang="nl-NL" b="1" dirty="0">
              <a:effectLst/>
            </a:endParaRPr>
          </a:p>
          <a:p>
            <a:pPr marL="0" indent="0">
              <a:spcAft>
                <a:spcPts val="800"/>
              </a:spcAft>
              <a:buNone/>
            </a:pPr>
            <a:r>
              <a:rPr lang="nl-NL" b="1" dirty="0">
                <a:effectLst/>
              </a:rPr>
              <a:t>Hulp</a:t>
            </a:r>
            <a:r>
              <a:rPr lang="nl-NL" dirty="0">
                <a:effectLst/>
              </a:rPr>
              <a:t>: Jullie eigen adviesrapport </a:t>
            </a:r>
          </a:p>
          <a:p>
            <a:pPr marL="0" indent="0">
              <a:spcAft>
                <a:spcPts val="800"/>
              </a:spcAft>
              <a:buNone/>
            </a:pPr>
            <a:r>
              <a:rPr lang="nl-NL" b="1" dirty="0">
                <a:effectLst/>
              </a:rPr>
              <a:t>Uitkomst:</a:t>
            </a:r>
            <a:r>
              <a:rPr lang="nl-NL" dirty="0">
                <a:effectLst/>
              </a:rPr>
              <a:t> </a:t>
            </a:r>
            <a:r>
              <a:rPr lang="nl-NL" dirty="0"/>
              <a:t>Door een overzicht te </a:t>
            </a:r>
            <a:r>
              <a:rPr lang="nl-NL" dirty="0" err="1"/>
              <a:t>creeeren</a:t>
            </a:r>
            <a:r>
              <a:rPr lang="nl-NL" dirty="0"/>
              <a:t> van jullie probleem zijn jullie in staat een beter advies te geven aan de gemeente. </a:t>
            </a:r>
          </a:p>
          <a:p>
            <a:pPr marL="0" indent="0">
              <a:spcAft>
                <a:spcPts val="800"/>
              </a:spcAft>
              <a:buNone/>
            </a:pPr>
            <a:r>
              <a:rPr lang="nl-NL" b="1" dirty="0">
                <a:effectLst/>
              </a:rPr>
              <a:t>Tijd:</a:t>
            </a:r>
            <a:r>
              <a:rPr lang="nl-NL" b="1" dirty="0"/>
              <a:t> </a:t>
            </a:r>
            <a:r>
              <a:rPr lang="nl-NL" dirty="0"/>
              <a:t>45 minuten</a:t>
            </a:r>
            <a:r>
              <a:rPr lang="nl-NL" b="1" dirty="0">
                <a:effectLst/>
              </a:rPr>
              <a:t> </a:t>
            </a:r>
          </a:p>
          <a:p>
            <a:pPr marL="0" indent="0">
              <a:spcAft>
                <a:spcPts val="800"/>
              </a:spcAft>
              <a:buNone/>
            </a:pPr>
            <a:r>
              <a:rPr lang="nl-NL" b="1" dirty="0">
                <a:effectLst/>
              </a:rPr>
              <a:t>Wat: </a:t>
            </a:r>
            <a:r>
              <a:rPr lang="nl-NL" dirty="0"/>
              <a:t>Volg de volgende stappen. Iedere 10 minuten komt er een stap bij. </a:t>
            </a:r>
          </a:p>
          <a:p>
            <a:pPr marL="342900" indent="-342900">
              <a:spcAft>
                <a:spcPts val="800"/>
              </a:spcAft>
              <a:buAutoNum type="arabicPeriod"/>
            </a:pPr>
            <a:r>
              <a:rPr lang="nl-NL" i="1" dirty="0"/>
              <a:t>Identificeer het Systeem: Begin met het identificeren van het systeem ‘t zand.</a:t>
            </a:r>
          </a:p>
          <a:p>
            <a:pPr marL="342900" indent="-342900">
              <a:spcAft>
                <a:spcPts val="800"/>
              </a:spcAft>
              <a:buAutoNum type="arabicPeriod"/>
            </a:pPr>
            <a:r>
              <a:rPr lang="nl-NL" i="1" dirty="0"/>
              <a:t>Breek het Systeem Af: Breek het systeem af in zijn componenten. Dit kunnen fysieke objecten zijn (zoals bomen in een bos), maar ook abstracte/sociale concepten (zoals de economie).</a:t>
            </a:r>
          </a:p>
          <a:p>
            <a:pPr marL="342900" indent="-342900">
              <a:spcAft>
                <a:spcPts val="800"/>
              </a:spcAft>
              <a:buAutoNum type="arabicPeriod"/>
            </a:pPr>
            <a:r>
              <a:rPr lang="nl-NL" i="1" dirty="0"/>
              <a:t>Maak Verbindingen: Identificeer hoe de componenten met elkaar verbonden zijn. Welke componenten beïnvloeden elkaar? Hoe doen ze dat?</a:t>
            </a:r>
          </a:p>
          <a:p>
            <a:pPr marL="342900" indent="-342900">
              <a:spcAft>
                <a:spcPts val="800"/>
              </a:spcAft>
              <a:buAutoNum type="arabicPeriod"/>
            </a:pPr>
            <a:r>
              <a:rPr lang="nl-NL" i="1" dirty="0"/>
              <a:t>Visualiseer het Systeem: Maak een diagram dat het systeem en de verbindingen daartussen weergeeft. Dit helpt om het systeem als geheel te zien</a:t>
            </a:r>
          </a:p>
          <a:p>
            <a:pPr marL="342900" indent="-342900">
              <a:spcAft>
                <a:spcPts val="800"/>
              </a:spcAft>
              <a:buAutoNum type="arabicPeriod"/>
            </a:pPr>
            <a:r>
              <a:rPr lang="nl-NL" dirty="0"/>
              <a:t>Analyseer het Systeem: Kijk naar het systeem als geheel. Hoe gedraagt het zich? Wat zijn de belangrijkste drijvende krachten? Zijn er feedbacklussen?</a:t>
            </a:r>
          </a:p>
          <a:p>
            <a:pPr marL="342900" indent="-342900">
              <a:spcAft>
                <a:spcPts val="800"/>
              </a:spcAft>
              <a:buAutoNum type="arabicPeriod"/>
            </a:pPr>
            <a:r>
              <a:rPr lang="nl-NL" dirty="0"/>
              <a:t>Gebruik je begrip van het systeem om het afval probleem op te lossen maak onderscheid tussen </a:t>
            </a:r>
            <a:r>
              <a:rPr lang="nl-NL" dirty="0" err="1"/>
              <a:t>quick</a:t>
            </a:r>
            <a:r>
              <a:rPr lang="nl-NL" dirty="0"/>
              <a:t> </a:t>
            </a:r>
            <a:r>
              <a:rPr lang="nl-NL" dirty="0" err="1"/>
              <a:t>wins</a:t>
            </a:r>
            <a:r>
              <a:rPr lang="nl-NL" dirty="0"/>
              <a:t> en Major </a:t>
            </a:r>
            <a:r>
              <a:rPr lang="nl-NL" dirty="0" err="1"/>
              <a:t>projects</a:t>
            </a:r>
            <a:r>
              <a:rPr lang="nl-NL" dirty="0"/>
              <a:t>.</a:t>
            </a:r>
          </a:p>
          <a:p>
            <a:pPr marL="0" indent="0">
              <a:spcAft>
                <a:spcPts val="800"/>
              </a:spcAft>
              <a:buNone/>
            </a:pP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77496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13713-B41C-462C-A83F-DF4B310D67F2}"/>
              </a:ext>
            </a:extLst>
          </p:cNvPr>
          <p:cNvSpPr>
            <a:spLocks noGrp="1"/>
          </p:cNvSpPr>
          <p:nvPr>
            <p:ph type="title"/>
          </p:nvPr>
        </p:nvSpPr>
        <p:spPr/>
        <p:txBody>
          <a:bodyPr/>
          <a:lstStyle/>
          <a:p>
            <a:r>
              <a:rPr lang="nl-NL" dirty="0"/>
              <a:t>Terugkoppeling en feedback</a:t>
            </a:r>
          </a:p>
        </p:txBody>
      </p:sp>
      <p:graphicFrame>
        <p:nvGraphicFramePr>
          <p:cNvPr id="6" name="Tijdelijke aanduiding voor inhoud 5">
            <a:extLst>
              <a:ext uri="{FF2B5EF4-FFF2-40B4-BE49-F238E27FC236}">
                <a16:creationId xmlns:a16="http://schemas.microsoft.com/office/drawing/2014/main" id="{E08A4A26-AC2B-C1CD-A467-090B3D1334EA}"/>
              </a:ext>
            </a:extLst>
          </p:cNvPr>
          <p:cNvGraphicFramePr>
            <a:graphicFrameLocks noGrp="1"/>
          </p:cNvGraphicFramePr>
          <p:nvPr>
            <p:ph idx="1"/>
            <p:extLst>
              <p:ext uri="{D42A27DB-BD31-4B8C-83A1-F6EECF244321}">
                <p14:modId xmlns:p14="http://schemas.microsoft.com/office/powerpoint/2010/main" val="2264163271"/>
              </p:ext>
            </p:extLst>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voettekst 3">
            <a:extLst>
              <a:ext uri="{FF2B5EF4-FFF2-40B4-BE49-F238E27FC236}">
                <a16:creationId xmlns:a16="http://schemas.microsoft.com/office/drawing/2014/main" id="{98566FFC-0FBF-CC30-4A9B-EAAEB0B0AF6E}"/>
              </a:ext>
            </a:extLst>
          </p:cNvPr>
          <p:cNvSpPr>
            <a:spLocks noGrp="1"/>
          </p:cNvSpPr>
          <p:nvPr>
            <p:ph type="ftr" sz="quarter" idx="11"/>
          </p:nvPr>
        </p:nvSpPr>
        <p:spPr/>
        <p:txBody>
          <a:bodyPr/>
          <a:lstStyle/>
          <a:p>
            <a:pPr marL="647700" indent="-647700"/>
            <a:r>
              <a:rPr lang="nl-NL"/>
              <a:t>Hoe AI je werk makkelijker maakt </a:t>
            </a:r>
            <a:endParaRPr lang="nl-NL" dirty="0">
              <a:cs typeface="Arial"/>
            </a:endParaRPr>
          </a:p>
        </p:txBody>
      </p:sp>
      <p:sp>
        <p:nvSpPr>
          <p:cNvPr id="3" name="Tijdelijke aanduiding voor dianummer 2">
            <a:extLst>
              <a:ext uri="{FF2B5EF4-FFF2-40B4-BE49-F238E27FC236}">
                <a16:creationId xmlns:a16="http://schemas.microsoft.com/office/drawing/2014/main" id="{16FF1F72-8194-430F-8BF5-E39C6979E6D9}"/>
              </a:ext>
            </a:extLst>
          </p:cNvPr>
          <p:cNvSpPr>
            <a:spLocks noGrp="1"/>
          </p:cNvSpPr>
          <p:nvPr>
            <p:ph type="sldNum" sz="quarter" idx="12"/>
          </p:nvPr>
        </p:nvSpPr>
        <p:spPr/>
        <p:txBody>
          <a:bodyPr/>
          <a:lstStyle/>
          <a:p>
            <a:fld id="{45B76B8B-DE07-48A4-9913-B57A52F2F853}" type="slidenum">
              <a:rPr lang="nl-NL" noProof="0" smtClean="0"/>
              <a:pPr/>
              <a:t>26</a:t>
            </a:fld>
            <a:endParaRPr lang="nl-NL" noProof="0"/>
          </a:p>
        </p:txBody>
      </p:sp>
    </p:spTree>
    <p:extLst>
      <p:ext uri="{BB962C8B-B14F-4D97-AF65-F5344CB8AC3E}">
        <p14:creationId xmlns:p14="http://schemas.microsoft.com/office/powerpoint/2010/main" val="38880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4E3F4491-C550-A494-B476-349B67F0A18F}"/>
              </a:ext>
            </a:extLst>
          </p:cNvPr>
          <p:cNvSpPr>
            <a:spLocks noGrp="1"/>
          </p:cNvSpPr>
          <p:nvPr>
            <p:ph type="subTitle" idx="1"/>
          </p:nvPr>
        </p:nvSpPr>
        <p:spPr/>
        <p:txBody>
          <a:bodyPr/>
          <a:lstStyle/>
          <a:p>
            <a:r>
              <a:rPr lang="nl-NL" dirty="0"/>
              <a:t>Tools en tips</a:t>
            </a:r>
          </a:p>
        </p:txBody>
      </p:sp>
      <p:sp>
        <p:nvSpPr>
          <p:cNvPr id="6" name="Tijdelijke aanduiding voor tekst 5">
            <a:extLst>
              <a:ext uri="{FF2B5EF4-FFF2-40B4-BE49-F238E27FC236}">
                <a16:creationId xmlns:a16="http://schemas.microsoft.com/office/drawing/2014/main" id="{197A46AD-17FF-5898-3B38-4E684A438BC7}"/>
              </a:ext>
            </a:extLst>
          </p:cNvPr>
          <p:cNvSpPr>
            <a:spLocks noGrp="1"/>
          </p:cNvSpPr>
          <p:nvPr>
            <p:ph type="body" sz="quarter" idx="14"/>
          </p:nvPr>
        </p:nvSpPr>
        <p:spPr/>
        <p:txBody>
          <a:bodyPr/>
          <a:lstStyle/>
          <a:p>
            <a:r>
              <a:rPr lang="nl-NL" dirty="0"/>
              <a:t>2.2</a:t>
            </a:r>
          </a:p>
        </p:txBody>
      </p:sp>
      <p:sp>
        <p:nvSpPr>
          <p:cNvPr id="9" name="Tijdelijke aanduiding voor tekst 8">
            <a:extLst>
              <a:ext uri="{FF2B5EF4-FFF2-40B4-BE49-F238E27FC236}">
                <a16:creationId xmlns:a16="http://schemas.microsoft.com/office/drawing/2014/main" id="{5DAECB64-5B1F-C419-CBF9-9CF036A3EA3D}"/>
              </a:ext>
            </a:extLst>
          </p:cNvPr>
          <p:cNvSpPr>
            <a:spLocks noGrp="1"/>
          </p:cNvSpPr>
          <p:nvPr>
            <p:ph type="body" sz="quarter" idx="15"/>
          </p:nvPr>
        </p:nvSpPr>
        <p:spPr/>
        <p:txBody>
          <a:bodyPr/>
          <a:lstStyle/>
          <a:p>
            <a:endParaRPr lang="nl-NL"/>
          </a:p>
        </p:txBody>
      </p:sp>
      <p:pic>
        <p:nvPicPr>
          <p:cNvPr id="10" name="Picture 2" descr="Systems Thinking - Overview, History and Role in the Workplace">
            <a:extLst>
              <a:ext uri="{FF2B5EF4-FFF2-40B4-BE49-F238E27FC236}">
                <a16:creationId xmlns:a16="http://schemas.microsoft.com/office/drawing/2014/main" id="{80D44BA6-F0F6-698F-9C0D-B4BFC52818EF}"/>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007" r="858" b="2202"/>
          <a:stretch/>
        </p:blipFill>
        <p:spPr bwMode="auto">
          <a:xfrm>
            <a:off x="3285460" y="0"/>
            <a:ext cx="890654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50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6329E-442B-2DD2-03E5-1E71CD52C0AA}"/>
              </a:ext>
            </a:extLst>
          </p:cNvPr>
          <p:cNvSpPr>
            <a:spLocks noGrp="1"/>
          </p:cNvSpPr>
          <p:nvPr>
            <p:ph type="title"/>
          </p:nvPr>
        </p:nvSpPr>
        <p:spPr/>
        <p:txBody>
          <a:bodyPr/>
          <a:lstStyle/>
          <a:p>
            <a:r>
              <a:rPr lang="nl-NL" dirty="0"/>
              <a:t>‘The </a:t>
            </a:r>
            <a:r>
              <a:rPr lang="nl-NL" dirty="0" err="1"/>
              <a:t>iceberg</a:t>
            </a:r>
            <a:r>
              <a:rPr lang="nl-NL" dirty="0"/>
              <a:t>’ </a:t>
            </a:r>
          </a:p>
        </p:txBody>
      </p:sp>
      <p:sp>
        <p:nvSpPr>
          <p:cNvPr id="3" name="Tijdelijke aanduiding voor tekst 2">
            <a:extLst>
              <a:ext uri="{FF2B5EF4-FFF2-40B4-BE49-F238E27FC236}">
                <a16:creationId xmlns:a16="http://schemas.microsoft.com/office/drawing/2014/main" id="{952E9937-36CB-313A-F34B-A381EB281EB4}"/>
              </a:ext>
            </a:extLst>
          </p:cNvPr>
          <p:cNvSpPr>
            <a:spLocks noGrp="1"/>
          </p:cNvSpPr>
          <p:nvPr>
            <p:ph type="body" sz="quarter" idx="13"/>
          </p:nvPr>
        </p:nvSpPr>
        <p:spPr/>
        <p:txBody>
          <a:bodyPr/>
          <a:lstStyle/>
          <a:p>
            <a:pPr marL="0" indent="0">
              <a:buNone/>
            </a:pPr>
            <a:r>
              <a:rPr lang="nl-NL" dirty="0"/>
              <a:t>1. Niveau van gebeurtenis; doorgaans is dit waar te nemen.</a:t>
            </a:r>
          </a:p>
          <a:p>
            <a:pPr marL="0" indent="0">
              <a:buNone/>
            </a:pPr>
            <a:endParaRPr lang="nl-NL" dirty="0"/>
          </a:p>
          <a:p>
            <a:pPr marL="0" indent="0">
              <a:buNone/>
            </a:pPr>
            <a:r>
              <a:rPr lang="nl-NL" dirty="0"/>
              <a:t>2. Niveau van patronen; komt de gebeurtenis of soortgelijke gebeurtenis vaker voor</a:t>
            </a:r>
          </a:p>
          <a:p>
            <a:pPr marL="0" indent="0">
              <a:buNone/>
            </a:pPr>
            <a:endParaRPr lang="nl-NL" dirty="0"/>
          </a:p>
          <a:p>
            <a:pPr marL="0" indent="0">
              <a:buNone/>
            </a:pPr>
            <a:r>
              <a:rPr lang="nl-NL" dirty="0"/>
              <a:t>3. Structuurniveau; Wat veroorzaakt het probleem dat wordt waargenomen? Dit kunnen verschillende zaken zijn zoals: fysiek, organisatie, beleid of gewoontes. </a:t>
            </a:r>
          </a:p>
          <a:p>
            <a:pPr marL="0" indent="0">
              <a:buNone/>
            </a:pPr>
            <a:endParaRPr lang="nl-NL" dirty="0"/>
          </a:p>
          <a:p>
            <a:pPr marL="0" indent="0">
              <a:buNone/>
            </a:pPr>
            <a:r>
              <a:rPr lang="nl-NL" dirty="0"/>
              <a:t>4. Mentale modelniveau; Overtuiging, moraal, verwachting en waarden. </a:t>
            </a:r>
          </a:p>
        </p:txBody>
      </p:sp>
      <p:pic>
        <p:nvPicPr>
          <p:cNvPr id="9" name="Tijdelijke aanduiding voor afbeelding 8">
            <a:extLst>
              <a:ext uri="{FF2B5EF4-FFF2-40B4-BE49-F238E27FC236}">
                <a16:creationId xmlns:a16="http://schemas.microsoft.com/office/drawing/2014/main" id="{6B2EA80B-74DE-F654-77F2-3C550F9A7530}"/>
              </a:ext>
            </a:extLst>
          </p:cNvPr>
          <p:cNvPicPr>
            <a:picLocks noGrp="1" noChangeAspect="1"/>
          </p:cNvPicPr>
          <p:nvPr>
            <p:ph type="pic" sz="quarter" idx="14"/>
          </p:nvPr>
        </p:nvPicPr>
        <p:blipFill rotWithShape="1">
          <a:blip r:embed="rId3"/>
          <a:srcRect t="102" b="-2088"/>
          <a:stretch/>
        </p:blipFill>
        <p:spPr>
          <a:xfrm>
            <a:off x="6152767" y="1181167"/>
            <a:ext cx="5656454" cy="4495665"/>
          </a:xfrm>
        </p:spPr>
      </p:pic>
      <p:sp>
        <p:nvSpPr>
          <p:cNvPr id="5" name="Tijdelijke aanduiding voor tekst 4">
            <a:extLst>
              <a:ext uri="{FF2B5EF4-FFF2-40B4-BE49-F238E27FC236}">
                <a16:creationId xmlns:a16="http://schemas.microsoft.com/office/drawing/2014/main" id="{DCFC0C52-1103-B8A6-DB27-9A00E5F9F352}"/>
              </a:ext>
            </a:extLst>
          </p:cNvPr>
          <p:cNvSpPr>
            <a:spLocks noGrp="1"/>
          </p:cNvSpPr>
          <p:nvPr>
            <p:ph type="body" sz="quarter" idx="16"/>
          </p:nvPr>
        </p:nvSpPr>
        <p:spPr>
          <a:xfrm>
            <a:off x="6175377" y="5952931"/>
            <a:ext cx="5645148" cy="176407"/>
          </a:xfrm>
        </p:spPr>
        <p:txBody>
          <a:bodyPr/>
          <a:lstStyle/>
          <a:p>
            <a:endParaRPr lang="nl-NL" dirty="0"/>
          </a:p>
        </p:txBody>
      </p:sp>
      <p:pic>
        <p:nvPicPr>
          <p:cNvPr id="11" name="Afbeelding 10">
            <a:extLst>
              <a:ext uri="{FF2B5EF4-FFF2-40B4-BE49-F238E27FC236}">
                <a16:creationId xmlns:a16="http://schemas.microsoft.com/office/drawing/2014/main" id="{55D6B210-C87C-2418-8CA8-92B91371B94F}"/>
              </a:ext>
            </a:extLst>
          </p:cNvPr>
          <p:cNvPicPr>
            <a:picLocks noChangeAspect="1"/>
          </p:cNvPicPr>
          <p:nvPr/>
        </p:nvPicPr>
        <p:blipFill>
          <a:blip r:embed="rId4"/>
          <a:stretch>
            <a:fillRect/>
          </a:stretch>
        </p:blipFill>
        <p:spPr>
          <a:xfrm>
            <a:off x="6188947" y="1217520"/>
            <a:ext cx="5756416" cy="4675399"/>
          </a:xfrm>
          <a:prstGeom prst="rect">
            <a:avLst/>
          </a:prstGeom>
        </p:spPr>
      </p:pic>
    </p:spTree>
    <p:extLst>
      <p:ext uri="{BB962C8B-B14F-4D97-AF65-F5344CB8AC3E}">
        <p14:creationId xmlns:p14="http://schemas.microsoft.com/office/powerpoint/2010/main" val="37390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F9066929-20F9-7DE3-56B6-13E108F7AB94}"/>
              </a:ext>
            </a:extLst>
          </p:cNvPr>
          <p:cNvSpPr>
            <a:spLocks noGrp="1"/>
          </p:cNvSpPr>
          <p:nvPr>
            <p:ph type="title"/>
          </p:nvPr>
        </p:nvSpPr>
        <p:spPr>
          <a:xfrm>
            <a:off x="371476" y="296863"/>
            <a:ext cx="10108030" cy="1160403"/>
          </a:xfrm>
        </p:spPr>
        <p:txBody>
          <a:bodyPr/>
          <a:lstStyle/>
          <a:p>
            <a:r>
              <a:rPr lang="nl-NL"/>
              <a:t>Systeemdenken vanuit ecologisch oogpunt</a:t>
            </a:r>
          </a:p>
        </p:txBody>
      </p:sp>
      <p:pic>
        <p:nvPicPr>
          <p:cNvPr id="6" name="Picture 2">
            <a:extLst>
              <a:ext uri="{FF2B5EF4-FFF2-40B4-BE49-F238E27FC236}">
                <a16:creationId xmlns:a16="http://schemas.microsoft.com/office/drawing/2014/main" id="{CBB5A134-EB8C-424E-B9E4-522A2299AB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1353" y="3662847"/>
            <a:ext cx="2202688" cy="1101344"/>
          </a:xfrm>
          <a:prstGeom prst="rect">
            <a:avLst/>
          </a:prstGeom>
          <a:solidFill>
            <a:srgbClr val="FFFFFF"/>
          </a:solidFill>
        </p:spPr>
      </p:pic>
      <p:pic>
        <p:nvPicPr>
          <p:cNvPr id="8" name="Picture 2" descr="Het belang van bomen">
            <a:extLst>
              <a:ext uri="{FF2B5EF4-FFF2-40B4-BE49-F238E27FC236}">
                <a16:creationId xmlns:a16="http://schemas.microsoft.com/office/drawing/2014/main" id="{0AAC9A1E-48C2-438D-8A75-A441B3AA273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86901" y="1709738"/>
            <a:ext cx="1562847" cy="1379212"/>
          </a:xfrm>
          <a:prstGeom prst="rect">
            <a:avLst/>
          </a:prstGeom>
          <a:solidFill>
            <a:srgbClr val="FFFFFF"/>
          </a:solidFill>
        </p:spPr>
      </p:pic>
      <p:sp>
        <p:nvSpPr>
          <p:cNvPr id="9" name="Tekstvak 8">
            <a:extLst>
              <a:ext uri="{FF2B5EF4-FFF2-40B4-BE49-F238E27FC236}">
                <a16:creationId xmlns:a16="http://schemas.microsoft.com/office/drawing/2014/main" id="{AB0152DF-3B4F-4154-98D9-1A5BE4667228}"/>
              </a:ext>
            </a:extLst>
          </p:cNvPr>
          <p:cNvSpPr txBox="1"/>
          <p:nvPr/>
        </p:nvSpPr>
        <p:spPr>
          <a:xfrm>
            <a:off x="4702071" y="3205992"/>
            <a:ext cx="2532506" cy="319446"/>
          </a:xfrm>
          <a:prstGeom prst="rect">
            <a:avLst/>
          </a:prstGeom>
          <a:noFill/>
        </p:spPr>
        <p:txBody>
          <a:bodyPr wrap="square">
            <a:spAutoFit/>
          </a:bodyPr>
          <a:lstStyle/>
          <a:p>
            <a:pPr defTabSz="749808">
              <a:spcAft>
                <a:spcPts val="600"/>
              </a:spcAft>
            </a:pPr>
            <a:r>
              <a:rPr lang="nl-NL" sz="1476" kern="1200">
                <a:solidFill>
                  <a:schemeClr val="tx1"/>
                </a:solidFill>
                <a:latin typeface="+mn-lt"/>
                <a:ea typeface="+mn-ea"/>
                <a:cs typeface="+mn-cs"/>
              </a:rPr>
              <a:t>Onderdeel naar het geheel</a:t>
            </a:r>
            <a:endParaRPr lang="nl-NL"/>
          </a:p>
        </p:txBody>
      </p:sp>
      <p:pic>
        <p:nvPicPr>
          <p:cNvPr id="10" name="Picture 6" descr="Ecosystem Relationships - SUMI giri 8th grade science">
            <a:extLst>
              <a:ext uri="{FF2B5EF4-FFF2-40B4-BE49-F238E27FC236}">
                <a16:creationId xmlns:a16="http://schemas.microsoft.com/office/drawing/2014/main" id="{9EB19B82-6667-446E-955F-63D57956DE6D}"/>
              </a:ext>
            </a:extLst>
          </p:cNvPr>
          <p:cNvPicPr>
            <a:picLocks noGrp="1" noChangeAspect="1" noChangeArrowheads="1"/>
          </p:cNvPicPr>
          <p:nvPr/>
        </p:nvPicPr>
        <p:blipFill rotWithShape="1">
          <a:blip r:embed="rId5">
            <a:extLst>
              <a:ext uri="{28A0092B-C50C-407E-A947-70E740481C1C}">
                <a14:useLocalDpi xmlns:a14="http://schemas.microsoft.com/office/drawing/2010/main" val="0"/>
              </a:ext>
            </a:extLst>
          </a:blip>
          <a:srcRect l="1757" r="1756" b="-1"/>
          <a:stretch/>
        </p:blipFill>
        <p:spPr bwMode="auto">
          <a:xfrm>
            <a:off x="7684215" y="1798306"/>
            <a:ext cx="2255520" cy="1560390"/>
          </a:xfrm>
          <a:prstGeom prst="rect">
            <a:avLst/>
          </a:prstGeom>
          <a:solidFill>
            <a:srgbClr val="FFFFFF"/>
          </a:solidFill>
        </p:spPr>
      </p:pic>
      <p:sp>
        <p:nvSpPr>
          <p:cNvPr id="11" name="Tekstvak 10">
            <a:extLst>
              <a:ext uri="{FF2B5EF4-FFF2-40B4-BE49-F238E27FC236}">
                <a16:creationId xmlns:a16="http://schemas.microsoft.com/office/drawing/2014/main" id="{7ADB2B94-5AC3-4B58-8AED-C61B70D1B32E}"/>
              </a:ext>
            </a:extLst>
          </p:cNvPr>
          <p:cNvSpPr txBox="1"/>
          <p:nvPr/>
        </p:nvSpPr>
        <p:spPr>
          <a:xfrm>
            <a:off x="7684215" y="3415213"/>
            <a:ext cx="2532506" cy="319446"/>
          </a:xfrm>
          <a:prstGeom prst="rect">
            <a:avLst/>
          </a:prstGeom>
          <a:noFill/>
        </p:spPr>
        <p:txBody>
          <a:bodyPr wrap="square">
            <a:spAutoFit/>
          </a:bodyPr>
          <a:lstStyle/>
          <a:p>
            <a:pPr defTabSz="749808">
              <a:spcAft>
                <a:spcPts val="600"/>
              </a:spcAft>
            </a:pPr>
            <a:r>
              <a:rPr lang="nl-NL" sz="1476" kern="1200">
                <a:solidFill>
                  <a:schemeClr val="tx1"/>
                </a:solidFill>
                <a:latin typeface="+mn-lt"/>
                <a:ea typeface="+mn-ea"/>
                <a:cs typeface="+mn-cs"/>
              </a:rPr>
              <a:t>Objecten naar relaties</a:t>
            </a:r>
            <a:endParaRPr lang="nl-NL"/>
          </a:p>
        </p:txBody>
      </p:sp>
      <p:pic>
        <p:nvPicPr>
          <p:cNvPr id="12" name="Picture 2">
            <a:extLst>
              <a:ext uri="{FF2B5EF4-FFF2-40B4-BE49-F238E27FC236}">
                <a16:creationId xmlns:a16="http://schemas.microsoft.com/office/drawing/2014/main" id="{DF95993C-B42C-423D-A8CA-84D05F56F0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4215" y="4045139"/>
            <a:ext cx="2402586" cy="1530625"/>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3FBAA419-792B-42C4-9CC4-43A71109C180}"/>
              </a:ext>
            </a:extLst>
          </p:cNvPr>
          <p:cNvSpPr txBox="1"/>
          <p:nvPr/>
        </p:nvSpPr>
        <p:spPr>
          <a:xfrm>
            <a:off x="7684215" y="5594872"/>
            <a:ext cx="2532506" cy="546560"/>
          </a:xfrm>
          <a:prstGeom prst="rect">
            <a:avLst/>
          </a:prstGeom>
          <a:noFill/>
        </p:spPr>
        <p:txBody>
          <a:bodyPr wrap="square">
            <a:spAutoFit/>
          </a:bodyPr>
          <a:lstStyle/>
          <a:p>
            <a:pPr defTabSz="749808">
              <a:spcAft>
                <a:spcPts val="600"/>
              </a:spcAft>
            </a:pPr>
            <a:r>
              <a:rPr lang="nl-NL" sz="1476" kern="1200">
                <a:solidFill>
                  <a:schemeClr val="tx1"/>
                </a:solidFill>
                <a:latin typeface="+mn-lt"/>
                <a:ea typeface="+mn-ea"/>
                <a:cs typeface="+mn-cs"/>
              </a:rPr>
              <a:t>Objectieve kennis naar contextuele kennis</a:t>
            </a:r>
            <a:endParaRPr lang="nl-NL"/>
          </a:p>
        </p:txBody>
      </p:sp>
      <p:sp>
        <p:nvSpPr>
          <p:cNvPr id="14" name="Tekstvak 13">
            <a:extLst>
              <a:ext uri="{FF2B5EF4-FFF2-40B4-BE49-F238E27FC236}">
                <a16:creationId xmlns:a16="http://schemas.microsoft.com/office/drawing/2014/main" id="{3E444D8D-0E1B-42A4-8E45-4B82040EDBFA}"/>
              </a:ext>
            </a:extLst>
          </p:cNvPr>
          <p:cNvSpPr txBox="1"/>
          <p:nvPr/>
        </p:nvSpPr>
        <p:spPr>
          <a:xfrm>
            <a:off x="4702071" y="5787392"/>
            <a:ext cx="2532506" cy="319446"/>
          </a:xfrm>
          <a:prstGeom prst="rect">
            <a:avLst/>
          </a:prstGeom>
          <a:noFill/>
        </p:spPr>
        <p:txBody>
          <a:bodyPr wrap="square">
            <a:spAutoFit/>
          </a:bodyPr>
          <a:lstStyle/>
          <a:p>
            <a:pPr defTabSz="749808">
              <a:spcAft>
                <a:spcPts val="600"/>
              </a:spcAft>
            </a:pPr>
            <a:r>
              <a:rPr lang="nl-NL" sz="1476" kern="1200">
                <a:solidFill>
                  <a:schemeClr val="tx1"/>
                </a:solidFill>
                <a:latin typeface="+mn-lt"/>
                <a:ea typeface="+mn-ea"/>
                <a:cs typeface="+mn-cs"/>
              </a:rPr>
              <a:t>Kwantiteit naar kwaliteit</a:t>
            </a:r>
            <a:endParaRPr lang="nl-NL"/>
          </a:p>
        </p:txBody>
      </p:sp>
      <p:sp>
        <p:nvSpPr>
          <p:cNvPr id="15" name="Tekstvak 14">
            <a:extLst>
              <a:ext uri="{FF2B5EF4-FFF2-40B4-BE49-F238E27FC236}">
                <a16:creationId xmlns:a16="http://schemas.microsoft.com/office/drawing/2014/main" id="{0ADF85BE-0FCF-48DE-81DE-E1DA458E933E}"/>
              </a:ext>
            </a:extLst>
          </p:cNvPr>
          <p:cNvSpPr txBox="1"/>
          <p:nvPr/>
        </p:nvSpPr>
        <p:spPr>
          <a:xfrm>
            <a:off x="1975278" y="5575764"/>
            <a:ext cx="2532506" cy="319446"/>
          </a:xfrm>
          <a:prstGeom prst="rect">
            <a:avLst/>
          </a:prstGeom>
          <a:noFill/>
        </p:spPr>
        <p:txBody>
          <a:bodyPr wrap="square">
            <a:spAutoFit/>
          </a:bodyPr>
          <a:lstStyle/>
          <a:p>
            <a:pPr defTabSz="749808">
              <a:spcAft>
                <a:spcPts val="600"/>
              </a:spcAft>
            </a:pPr>
            <a:r>
              <a:rPr lang="nl-NL" sz="1476" kern="1200">
                <a:solidFill>
                  <a:schemeClr val="tx1"/>
                </a:solidFill>
                <a:latin typeface="+mn-lt"/>
                <a:ea typeface="+mn-ea"/>
                <a:cs typeface="+mn-cs"/>
              </a:rPr>
              <a:t>Structuur naar proces</a:t>
            </a:r>
            <a:endParaRPr lang="nl-NL"/>
          </a:p>
        </p:txBody>
      </p:sp>
      <p:sp>
        <p:nvSpPr>
          <p:cNvPr id="16" name="Tekstvak 15">
            <a:extLst>
              <a:ext uri="{FF2B5EF4-FFF2-40B4-BE49-F238E27FC236}">
                <a16:creationId xmlns:a16="http://schemas.microsoft.com/office/drawing/2014/main" id="{8CD1417C-7C89-4286-835D-5C05F5CBF409}"/>
              </a:ext>
            </a:extLst>
          </p:cNvPr>
          <p:cNvSpPr txBox="1"/>
          <p:nvPr/>
        </p:nvSpPr>
        <p:spPr>
          <a:xfrm>
            <a:off x="1975278" y="3361209"/>
            <a:ext cx="2532506" cy="319446"/>
          </a:xfrm>
          <a:prstGeom prst="rect">
            <a:avLst/>
          </a:prstGeom>
          <a:noFill/>
        </p:spPr>
        <p:txBody>
          <a:bodyPr wrap="square">
            <a:spAutoFit/>
          </a:bodyPr>
          <a:lstStyle/>
          <a:p>
            <a:pPr defTabSz="749808">
              <a:spcAft>
                <a:spcPts val="600"/>
              </a:spcAft>
            </a:pPr>
            <a:r>
              <a:rPr lang="nl-NL" sz="1476" kern="1200">
                <a:solidFill>
                  <a:schemeClr val="tx1"/>
                </a:solidFill>
                <a:latin typeface="+mn-lt"/>
                <a:ea typeface="+mn-ea"/>
                <a:cs typeface="+mn-cs"/>
              </a:rPr>
              <a:t>Inhoud naar patronen</a:t>
            </a:r>
            <a:endParaRPr lang="nl-NL"/>
          </a:p>
        </p:txBody>
      </p:sp>
      <p:pic>
        <p:nvPicPr>
          <p:cNvPr id="17" name="Picture 2" descr="zwerm vogels — Stockfoto © dusan964 #5421384">
            <a:extLst>
              <a:ext uri="{FF2B5EF4-FFF2-40B4-BE49-F238E27FC236}">
                <a16:creationId xmlns:a16="http://schemas.microsoft.com/office/drawing/2014/main" id="{F6B2DC9D-6080-4136-98D1-74C98D661837}"/>
              </a:ext>
            </a:extLst>
          </p:cNvPr>
          <p:cNvPicPr>
            <a:picLocks noGrp="1" noChangeAspect="1" noChangeArrowheads="1"/>
          </p:cNvPicPr>
          <p:nvPr/>
        </p:nvPicPr>
        <p:blipFill rotWithShape="1">
          <a:blip r:embed="rId7">
            <a:extLst>
              <a:ext uri="{28A0092B-C50C-407E-A947-70E740481C1C}">
                <a14:useLocalDpi xmlns:a14="http://schemas.microsoft.com/office/drawing/2010/main" val="0"/>
              </a:ext>
            </a:extLst>
          </a:blip>
          <a:srcRect t="25128" r="-1" b="25126"/>
          <a:stretch/>
        </p:blipFill>
        <p:spPr bwMode="auto">
          <a:xfrm>
            <a:off x="4771353" y="5186641"/>
            <a:ext cx="2403296" cy="600751"/>
          </a:xfrm>
          <a:prstGeom prst="rect">
            <a:avLst/>
          </a:prstGeom>
          <a:noFill/>
        </p:spPr>
      </p:pic>
      <p:pic>
        <p:nvPicPr>
          <p:cNvPr id="18" name="Picture 2" descr="Pin on Darwin- evolution theory">
            <a:extLst>
              <a:ext uri="{FF2B5EF4-FFF2-40B4-BE49-F238E27FC236}">
                <a16:creationId xmlns:a16="http://schemas.microsoft.com/office/drawing/2014/main" id="{8F17AAE0-1ECC-4D2D-98C8-460461904592}"/>
              </a:ext>
            </a:extLst>
          </p:cNvPr>
          <p:cNvPicPr>
            <a:picLocks noGrp="1" noChangeAspect="1" noChangeArrowheads="1"/>
          </p:cNvPicPr>
          <p:nvPr/>
        </p:nvPicPr>
        <p:blipFill rotWithShape="1">
          <a:blip r:embed="rId8">
            <a:extLst>
              <a:ext uri="{28A0092B-C50C-407E-A947-70E740481C1C}">
                <a14:useLocalDpi xmlns:a14="http://schemas.microsoft.com/office/drawing/2010/main" val="0"/>
              </a:ext>
            </a:extLst>
          </a:blip>
          <a:stretch/>
        </p:blipFill>
        <p:spPr bwMode="auto">
          <a:xfrm>
            <a:off x="1975278" y="4087240"/>
            <a:ext cx="1861274" cy="15076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nergy and Energy Transfer Lesson: How is energy at work ...">
            <a:extLst>
              <a:ext uri="{FF2B5EF4-FFF2-40B4-BE49-F238E27FC236}">
                <a16:creationId xmlns:a16="http://schemas.microsoft.com/office/drawing/2014/main" id="{ADB4084D-ECB1-4920-9BD2-B8F6A10533F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00947" y="2050471"/>
            <a:ext cx="1766657" cy="1364743"/>
          </a:xfrm>
          <a:prstGeom prst="rect">
            <a:avLst/>
          </a:prstGeom>
          <a:solidFill>
            <a:srgbClr val="FFFFFF"/>
          </a:solidFill>
        </p:spPr>
      </p:pic>
    </p:spTree>
    <p:extLst>
      <p:ext uri="{BB962C8B-B14F-4D97-AF65-F5344CB8AC3E}">
        <p14:creationId xmlns:p14="http://schemas.microsoft.com/office/powerpoint/2010/main" val="40018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F87985CE-EE16-50E1-6069-897395CCB711}"/>
              </a:ext>
            </a:extLst>
          </p:cNvPr>
          <p:cNvSpPr>
            <a:spLocks noGrp="1"/>
          </p:cNvSpPr>
          <p:nvPr>
            <p:ph type="subTitle" idx="1"/>
          </p:nvPr>
        </p:nvSpPr>
        <p:spPr/>
        <p:txBody>
          <a:bodyPr/>
          <a:lstStyle/>
          <a:p>
            <a:endParaRPr lang="nl-NL"/>
          </a:p>
        </p:txBody>
      </p:sp>
      <p:sp>
        <p:nvSpPr>
          <p:cNvPr id="3" name="Titel 2">
            <a:extLst>
              <a:ext uri="{FF2B5EF4-FFF2-40B4-BE49-F238E27FC236}">
                <a16:creationId xmlns:a16="http://schemas.microsoft.com/office/drawing/2014/main" id="{10FB111E-006A-EFBE-83BD-A3246027ADC6}"/>
              </a:ext>
            </a:extLst>
          </p:cNvPr>
          <p:cNvSpPr>
            <a:spLocks noGrp="1"/>
          </p:cNvSpPr>
          <p:nvPr>
            <p:ph type="ctrTitle"/>
          </p:nvPr>
        </p:nvSpPr>
        <p:spPr/>
        <p:txBody>
          <a:bodyPr/>
          <a:lstStyle/>
          <a:p>
            <a:r>
              <a:rPr lang="nl-NL" dirty="0"/>
              <a:t>Niet vergeten de bestaande theorieën toe te passen..</a:t>
            </a:r>
          </a:p>
        </p:txBody>
      </p:sp>
    </p:spTree>
    <p:extLst>
      <p:ext uri="{BB962C8B-B14F-4D97-AF65-F5344CB8AC3E}">
        <p14:creationId xmlns:p14="http://schemas.microsoft.com/office/powerpoint/2010/main" val="3323945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371476" y="296863"/>
            <a:ext cx="10108030" cy="1160403"/>
          </a:xfrm>
        </p:spPr>
        <p:txBody>
          <a:bodyPr anchor="t">
            <a:normAutofit/>
          </a:bodyPr>
          <a:lstStyle/>
          <a:p>
            <a:r>
              <a:rPr lang="nl-NL" sz="3600" dirty="0"/>
              <a:t>1. Van onderdelen naar het geheel</a:t>
            </a:r>
          </a:p>
        </p:txBody>
      </p:sp>
      <p:sp>
        <p:nvSpPr>
          <p:cNvPr id="7" name="Tijdelijke aanduiding voor tekst 6">
            <a:extLst>
              <a:ext uri="{FF2B5EF4-FFF2-40B4-BE49-F238E27FC236}">
                <a16:creationId xmlns:a16="http://schemas.microsoft.com/office/drawing/2014/main" id="{8DA3D5A5-52D4-4BCD-9F3C-661B365F10AD}"/>
              </a:ext>
            </a:extLst>
          </p:cNvPr>
          <p:cNvSpPr>
            <a:spLocks noGrp="1"/>
          </p:cNvSpPr>
          <p:nvPr>
            <p:ph sz="half" idx="1"/>
          </p:nvPr>
        </p:nvSpPr>
        <p:spPr>
          <a:xfrm>
            <a:off x="838200" y="1825625"/>
            <a:ext cx="5181600" cy="4351338"/>
          </a:xfrm>
        </p:spPr>
        <p:txBody>
          <a:bodyPr>
            <a:normAutofit/>
          </a:bodyPr>
          <a:lstStyle/>
          <a:p>
            <a:pPr marL="0" indent="0">
              <a:spcAft>
                <a:spcPts val="600"/>
              </a:spcAft>
              <a:buNone/>
            </a:pPr>
            <a:r>
              <a:rPr lang="nl-NL" dirty="0"/>
              <a:t>Het hele systeem heeft eigenschappen die niet zijn terug te vinden in individuele onderdelen van het systeem</a:t>
            </a:r>
          </a:p>
        </p:txBody>
      </p:sp>
      <p:pic>
        <p:nvPicPr>
          <p:cNvPr id="2050" name="Picture 2" descr="Het belang van bomen">
            <a:extLst>
              <a:ext uri="{FF2B5EF4-FFF2-40B4-BE49-F238E27FC236}">
                <a16:creationId xmlns:a16="http://schemas.microsoft.com/office/drawing/2014/main" id="{0AAC9A1E-48C2-438D-8A75-A441B3AA27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97653" y="1825625"/>
            <a:ext cx="4930694" cy="4351338"/>
          </a:xfrm>
          <a:prstGeom prst="rect">
            <a:avLst/>
          </a:prstGeom>
          <a:solidFill>
            <a:srgbClr val="FFFFFF"/>
          </a:solidFill>
        </p:spPr>
      </p:pic>
    </p:spTree>
    <p:extLst>
      <p:ext uri="{BB962C8B-B14F-4D97-AF65-F5344CB8AC3E}">
        <p14:creationId xmlns:p14="http://schemas.microsoft.com/office/powerpoint/2010/main" val="1066812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Ecosystem Relationships - SUMI giri 8th grade science">
            <a:extLst>
              <a:ext uri="{FF2B5EF4-FFF2-40B4-BE49-F238E27FC236}">
                <a16:creationId xmlns:a16="http://schemas.microsoft.com/office/drawing/2014/main" id="{9EB19B82-6667-446E-955F-63D57956DE6D}"/>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757" r="1756" b="-1"/>
          <a:stretch/>
        </p:blipFill>
        <p:spPr bwMode="auto">
          <a:xfrm>
            <a:off x="371475" y="1700213"/>
            <a:ext cx="5656454" cy="3913188"/>
          </a:xfrm>
          <a:prstGeom prst="rect">
            <a:avLst/>
          </a:prstGeom>
          <a:solidFill>
            <a:srgbClr val="FFFFFF"/>
          </a:solidFill>
        </p:spPr>
      </p:pic>
      <p:sp>
        <p:nvSpPr>
          <p:cNvPr id="7" name="Tijdelijke aanduiding voor tekst 6">
            <a:extLst>
              <a:ext uri="{FF2B5EF4-FFF2-40B4-BE49-F238E27FC236}">
                <a16:creationId xmlns:a16="http://schemas.microsoft.com/office/drawing/2014/main" id="{8DA3D5A5-52D4-4BCD-9F3C-661B365F10AD}"/>
              </a:ext>
            </a:extLst>
          </p:cNvPr>
          <p:cNvSpPr>
            <a:spLocks noGrp="1"/>
          </p:cNvSpPr>
          <p:nvPr>
            <p:ph type="body" sz="quarter" idx="13"/>
          </p:nvPr>
        </p:nvSpPr>
        <p:spPr>
          <a:xfrm>
            <a:off x="6175376" y="1700212"/>
            <a:ext cx="4823846" cy="4429125"/>
          </a:xfrm>
        </p:spPr>
        <p:txBody>
          <a:bodyPr>
            <a:normAutofit/>
          </a:bodyPr>
          <a:lstStyle/>
          <a:p>
            <a:pPr marL="0" indent="0">
              <a:spcAft>
                <a:spcPts val="600"/>
              </a:spcAft>
              <a:buNone/>
            </a:pPr>
            <a:r>
              <a:rPr lang="nl-NL" dirty="0"/>
              <a:t>Een ecosysteem is geen collectie van soorten maar een gemeenschap. Een gemeenschap bestaat uit onderdelen, netwerken en relaties. Bij systeemdenken gaat het om het bestuderen van netwerken tussen relaties.</a:t>
            </a:r>
          </a:p>
        </p:txBody>
      </p:sp>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371476" y="296863"/>
            <a:ext cx="11437745" cy="1160403"/>
          </a:xfrm>
        </p:spPr>
        <p:txBody>
          <a:bodyPr anchor="t">
            <a:normAutofit/>
          </a:bodyPr>
          <a:lstStyle/>
          <a:p>
            <a:r>
              <a:rPr lang="nl-NL" sz="3600" b="0" dirty="0"/>
              <a:t>2. Van objecten naar relaties</a:t>
            </a:r>
          </a:p>
        </p:txBody>
      </p:sp>
    </p:spTree>
    <p:extLst>
      <p:ext uri="{BB962C8B-B14F-4D97-AF65-F5344CB8AC3E}">
        <p14:creationId xmlns:p14="http://schemas.microsoft.com/office/powerpoint/2010/main" val="368048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p:txBody>
          <a:bodyPr/>
          <a:lstStyle/>
          <a:p>
            <a:r>
              <a:rPr lang="nl-NL" sz="3600" dirty="0"/>
              <a:t>3. Van objectieve kennis naar contextuele kennis</a:t>
            </a:r>
          </a:p>
        </p:txBody>
      </p:sp>
      <p:sp>
        <p:nvSpPr>
          <p:cNvPr id="7" name="Tijdelijke aanduiding voor tekst 6">
            <a:extLst>
              <a:ext uri="{FF2B5EF4-FFF2-40B4-BE49-F238E27FC236}">
                <a16:creationId xmlns:a16="http://schemas.microsoft.com/office/drawing/2014/main" id="{8DA3D5A5-52D4-4BCD-9F3C-661B365F10AD}"/>
              </a:ext>
            </a:extLst>
          </p:cNvPr>
          <p:cNvSpPr>
            <a:spLocks noGrp="1"/>
          </p:cNvSpPr>
          <p:nvPr>
            <p:ph type="body" sz="quarter" idx="13"/>
          </p:nvPr>
        </p:nvSpPr>
        <p:spPr>
          <a:xfrm>
            <a:off x="371475" y="2141838"/>
            <a:ext cx="5645150" cy="3987499"/>
          </a:xfrm>
        </p:spPr>
        <p:txBody>
          <a:bodyPr/>
          <a:lstStyle/>
          <a:p>
            <a:pPr marL="0" indent="0">
              <a:buNone/>
            </a:pPr>
            <a:r>
              <a:rPr lang="nl-NL" dirty="0"/>
              <a:t>Als je de aandacht richt op het geheel in plaats van de onderdelen verandert je denken van analytisch naar contextueel. </a:t>
            </a:r>
          </a:p>
          <a:p>
            <a:pPr marL="0" indent="0">
              <a:buNone/>
            </a:pPr>
            <a:r>
              <a:rPr lang="nl-NL" dirty="0"/>
              <a:t>De eigenschappen van het geheel kun je alleen snappen met de context van het geheel. Iets uitleggen in de context betekent dat je het uitleg in haar omgeving. </a:t>
            </a:r>
          </a:p>
          <a:p>
            <a:pPr marL="0" indent="0">
              <a:buNone/>
            </a:pPr>
            <a:r>
              <a:rPr lang="nl-NL" dirty="0"/>
              <a:t>Systeemdenken is denken in omgeving.</a:t>
            </a:r>
          </a:p>
        </p:txBody>
      </p:sp>
      <p:sp>
        <p:nvSpPr>
          <p:cNvPr id="9" name="Tijdelijke aanduiding voor tekst 8">
            <a:extLst>
              <a:ext uri="{FF2B5EF4-FFF2-40B4-BE49-F238E27FC236}">
                <a16:creationId xmlns:a16="http://schemas.microsoft.com/office/drawing/2014/main" id="{6E5989A2-849E-455F-A616-8D1CEF7E8AE8}"/>
              </a:ext>
            </a:extLst>
          </p:cNvPr>
          <p:cNvSpPr>
            <a:spLocks noGrp="1"/>
          </p:cNvSpPr>
          <p:nvPr>
            <p:ph type="body" sz="quarter" idx="15"/>
          </p:nvPr>
        </p:nvSpPr>
        <p:spPr/>
        <p:txBody>
          <a:bodyPr/>
          <a:lstStyle/>
          <a:p>
            <a:endParaRPr lang="nl-NL"/>
          </a:p>
        </p:txBody>
      </p:sp>
      <p:pic>
        <p:nvPicPr>
          <p:cNvPr id="3076" name="Picture 4" descr="Biofilie toevoegen aan je winkelervaring | RetailDetail">
            <a:extLst>
              <a:ext uri="{FF2B5EF4-FFF2-40B4-BE49-F238E27FC236}">
                <a16:creationId xmlns:a16="http://schemas.microsoft.com/office/drawing/2014/main" id="{EC2E731F-1E31-4422-AD01-CE1DA2AFDF6A}"/>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8636" r="186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48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F95993C-B42C-423D-A8CA-84D05F56F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55" y="0"/>
            <a:ext cx="10764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8A1A87E5-5FF2-4B6B-9A11-074BC0017204}"/>
              </a:ext>
            </a:extLst>
          </p:cNvPr>
          <p:cNvSpPr>
            <a:spLocks noGrp="1"/>
          </p:cNvSpPr>
          <p:nvPr>
            <p:ph type="body" sz="quarter" idx="15"/>
          </p:nvPr>
        </p:nvSpPr>
        <p:spPr/>
        <p:txBody>
          <a:bodyPr/>
          <a:lstStyle/>
          <a:p>
            <a:endParaRPr lang="nl-NL"/>
          </a:p>
        </p:txBody>
      </p:sp>
      <p:sp>
        <p:nvSpPr>
          <p:cNvPr id="8" name="Tekstvak 7">
            <a:extLst>
              <a:ext uri="{FF2B5EF4-FFF2-40B4-BE49-F238E27FC236}">
                <a16:creationId xmlns:a16="http://schemas.microsoft.com/office/drawing/2014/main" id="{AA713520-606D-43D9-8115-C77ED424165B}"/>
              </a:ext>
            </a:extLst>
          </p:cNvPr>
          <p:cNvSpPr txBox="1"/>
          <p:nvPr/>
        </p:nvSpPr>
        <p:spPr>
          <a:xfrm rot="16200000">
            <a:off x="-2545761" y="3017607"/>
            <a:ext cx="6149590" cy="769441"/>
          </a:xfrm>
          <a:prstGeom prst="rect">
            <a:avLst/>
          </a:prstGeom>
          <a:noFill/>
        </p:spPr>
        <p:txBody>
          <a:bodyPr wrap="square">
            <a:spAutoFit/>
          </a:bodyPr>
          <a:lstStyle/>
          <a:p>
            <a:r>
              <a:rPr lang="nl-NL" sz="4400" b="0" i="0" dirty="0" err="1">
                <a:solidFill>
                  <a:srgbClr val="002060"/>
                </a:solidFill>
                <a:effectLst/>
                <a:latin typeface="Roboto Slab"/>
              </a:rPr>
              <a:t>Biophilic</a:t>
            </a:r>
            <a:r>
              <a:rPr lang="nl-NL" sz="4400" b="0" i="0" dirty="0">
                <a:solidFill>
                  <a:srgbClr val="002060"/>
                </a:solidFill>
                <a:effectLst/>
                <a:latin typeface="Roboto Slab"/>
              </a:rPr>
              <a:t> Design</a:t>
            </a:r>
            <a:endParaRPr lang="nl-NL" sz="4400" dirty="0">
              <a:solidFill>
                <a:srgbClr val="002060"/>
              </a:solidFill>
            </a:endParaRPr>
          </a:p>
        </p:txBody>
      </p:sp>
    </p:spTree>
    <p:extLst>
      <p:ext uri="{BB962C8B-B14F-4D97-AF65-F5344CB8AC3E}">
        <p14:creationId xmlns:p14="http://schemas.microsoft.com/office/powerpoint/2010/main" val="330282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werm vogels — Stockfoto © dusan964 #5421384">
            <a:extLst>
              <a:ext uri="{FF2B5EF4-FFF2-40B4-BE49-F238E27FC236}">
                <a16:creationId xmlns:a16="http://schemas.microsoft.com/office/drawing/2014/main" id="{F6B2DC9D-6080-4136-98D1-74C98D66183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25128" r="-1" b="25126"/>
          <a:stretch/>
        </p:blipFill>
        <p:spPr bwMode="auto">
          <a:xfrm>
            <a:off x="371474" y="1700213"/>
            <a:ext cx="11437745" cy="2859087"/>
          </a:xfrm>
          <a:prstGeom prst="rect">
            <a:avLst/>
          </a:prstGeom>
          <a:noFill/>
        </p:spPr>
      </p:pic>
      <p:sp>
        <p:nvSpPr>
          <p:cNvPr id="7" name="Tijdelijke aanduiding voor tekst 6">
            <a:extLst>
              <a:ext uri="{FF2B5EF4-FFF2-40B4-BE49-F238E27FC236}">
                <a16:creationId xmlns:a16="http://schemas.microsoft.com/office/drawing/2014/main" id="{8DA3D5A5-52D4-4BCD-9F3C-661B365F10AD}"/>
              </a:ext>
            </a:extLst>
          </p:cNvPr>
          <p:cNvSpPr>
            <a:spLocks noGrp="1"/>
          </p:cNvSpPr>
          <p:nvPr>
            <p:ph type="body" sz="quarter" idx="13"/>
          </p:nvPr>
        </p:nvSpPr>
        <p:spPr>
          <a:xfrm>
            <a:off x="371475" y="4721300"/>
            <a:ext cx="11437745" cy="1408037"/>
          </a:xfrm>
        </p:spPr>
        <p:txBody>
          <a:bodyPr>
            <a:normAutofit/>
          </a:bodyPr>
          <a:lstStyle/>
          <a:p>
            <a:pPr marL="0" indent="0">
              <a:spcAft>
                <a:spcPts val="600"/>
              </a:spcAft>
              <a:buNone/>
            </a:pPr>
            <a:r>
              <a:rPr lang="nl-NL" b="0" dirty="0"/>
              <a:t>Vaak wordt gezegd/gedacht dat alleen die zaken die kunnen worden gemeten en gekwantificeerd er echt toe doen én kunnen worden uitgedrukt in wetenschappelijke modellen. </a:t>
            </a:r>
          </a:p>
          <a:p>
            <a:pPr marL="0" indent="0">
              <a:spcAft>
                <a:spcPts val="600"/>
              </a:spcAft>
              <a:buNone/>
            </a:pPr>
            <a:r>
              <a:rPr lang="nl-NL" b="0" dirty="0"/>
              <a:t>Relaties en de context kunnen niet met een liniaal worden gemeten of worden geplaatst in een schaal</a:t>
            </a:r>
          </a:p>
        </p:txBody>
      </p:sp>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371476" y="296863"/>
            <a:ext cx="11437745" cy="1160403"/>
          </a:xfrm>
        </p:spPr>
        <p:txBody>
          <a:bodyPr anchor="t">
            <a:normAutofit/>
          </a:bodyPr>
          <a:lstStyle/>
          <a:p>
            <a:r>
              <a:rPr lang="nl-NL" sz="3600" dirty="0"/>
              <a:t>4. Van kwantiteit naar kwaliteit</a:t>
            </a:r>
          </a:p>
        </p:txBody>
      </p:sp>
    </p:spTree>
    <p:extLst>
      <p:ext uri="{BB962C8B-B14F-4D97-AF65-F5344CB8AC3E}">
        <p14:creationId xmlns:p14="http://schemas.microsoft.com/office/powerpoint/2010/main" val="3028200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214184" y="313038"/>
            <a:ext cx="6359611" cy="560173"/>
          </a:xfrm>
        </p:spPr>
        <p:txBody>
          <a:bodyPr anchor="b">
            <a:normAutofit/>
          </a:bodyPr>
          <a:lstStyle/>
          <a:p>
            <a:r>
              <a:rPr lang="nl-NL" sz="3600" dirty="0"/>
              <a:t>5. Van structuur naar proces</a:t>
            </a:r>
          </a:p>
        </p:txBody>
      </p:sp>
      <p:pic>
        <p:nvPicPr>
          <p:cNvPr id="4098" name="Picture 2" descr="Pin on Darwin- evolution theory">
            <a:extLst>
              <a:ext uri="{FF2B5EF4-FFF2-40B4-BE49-F238E27FC236}">
                <a16:creationId xmlns:a16="http://schemas.microsoft.com/office/drawing/2014/main" id="{8F17AAE0-1ECC-4D2D-98C8-4604619045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260878" y="987425"/>
            <a:ext cx="6016820" cy="4873625"/>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8DA3D5A5-52D4-4BCD-9F3C-661B365F10AD}"/>
              </a:ext>
            </a:extLst>
          </p:cNvPr>
          <p:cNvSpPr>
            <a:spLocks noGrp="1"/>
          </p:cNvSpPr>
          <p:nvPr>
            <p:ph type="body" sz="half" idx="2"/>
          </p:nvPr>
        </p:nvSpPr>
        <p:spPr>
          <a:xfrm>
            <a:off x="337753" y="1540777"/>
            <a:ext cx="5000366" cy="4320273"/>
          </a:xfrm>
        </p:spPr>
        <p:txBody>
          <a:bodyPr>
            <a:normAutofit/>
          </a:bodyPr>
          <a:lstStyle/>
          <a:p>
            <a:pPr>
              <a:spcAft>
                <a:spcPts val="600"/>
              </a:spcAft>
            </a:pPr>
            <a:r>
              <a:rPr lang="nl-NL" sz="2000" dirty="0"/>
              <a:t>Levende systemen ontwikkelen en evolueren</a:t>
            </a:r>
          </a:p>
          <a:p>
            <a:pPr marL="342900" indent="-342900">
              <a:spcAft>
                <a:spcPts val="600"/>
              </a:spcAft>
              <a:buFont typeface="Arial" panose="020B0604020202020204" pitchFamily="34" charset="0"/>
              <a:buChar char="•"/>
            </a:pPr>
            <a:endParaRPr lang="nl-NL" sz="2000" dirty="0"/>
          </a:p>
          <a:p>
            <a:pPr>
              <a:spcAft>
                <a:spcPts val="600"/>
              </a:spcAft>
            </a:pPr>
            <a:r>
              <a:rPr lang="nl-NL" sz="2000" dirty="0"/>
              <a:t>Dit is direct verbonden met het begrijpen van vernieuwing, verandering en transformatie</a:t>
            </a:r>
          </a:p>
        </p:txBody>
      </p:sp>
    </p:spTree>
    <p:extLst>
      <p:ext uri="{BB962C8B-B14F-4D97-AF65-F5344CB8AC3E}">
        <p14:creationId xmlns:p14="http://schemas.microsoft.com/office/powerpoint/2010/main" val="295375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D440836-584C-44CB-AC33-E016A8A3E8A9}"/>
              </a:ext>
            </a:extLst>
          </p:cNvPr>
          <p:cNvSpPr>
            <a:spLocks noGrp="1"/>
          </p:cNvSpPr>
          <p:nvPr>
            <p:ph type="title"/>
          </p:nvPr>
        </p:nvSpPr>
        <p:spPr>
          <a:xfrm>
            <a:off x="371476" y="296863"/>
            <a:ext cx="10108030" cy="1160403"/>
          </a:xfrm>
        </p:spPr>
        <p:txBody>
          <a:bodyPr anchor="t">
            <a:normAutofit/>
          </a:bodyPr>
          <a:lstStyle/>
          <a:p>
            <a:r>
              <a:rPr lang="nl-NL" sz="3600" dirty="0"/>
              <a:t>6. Van inhoud naar patronen</a:t>
            </a:r>
          </a:p>
        </p:txBody>
      </p:sp>
      <p:sp>
        <p:nvSpPr>
          <p:cNvPr id="7" name="Tijdelijke aanduiding voor tekst 6">
            <a:extLst>
              <a:ext uri="{FF2B5EF4-FFF2-40B4-BE49-F238E27FC236}">
                <a16:creationId xmlns:a16="http://schemas.microsoft.com/office/drawing/2014/main" id="{8DA3D5A5-52D4-4BCD-9F3C-661B365F10AD}"/>
              </a:ext>
            </a:extLst>
          </p:cNvPr>
          <p:cNvSpPr>
            <a:spLocks noGrp="1"/>
          </p:cNvSpPr>
          <p:nvPr>
            <p:ph sz="half" idx="1"/>
          </p:nvPr>
        </p:nvSpPr>
        <p:spPr>
          <a:xfrm>
            <a:off x="371476" y="1586728"/>
            <a:ext cx="5181600" cy="4351338"/>
          </a:xfrm>
        </p:spPr>
        <p:txBody>
          <a:bodyPr>
            <a:normAutofit/>
          </a:bodyPr>
          <a:lstStyle/>
          <a:p>
            <a:pPr marL="0" indent="0">
              <a:spcAft>
                <a:spcPts val="600"/>
              </a:spcAft>
              <a:buNone/>
            </a:pPr>
            <a:r>
              <a:rPr lang="nl-NL" dirty="0"/>
              <a:t>Als je relaties in beeld brengt ontdek je dat bepaalde relaties veelvuldig voorkomen. De zogenoemde patronen.  </a:t>
            </a:r>
          </a:p>
          <a:p>
            <a:pPr>
              <a:spcAft>
                <a:spcPts val="600"/>
              </a:spcAft>
            </a:pPr>
            <a:endParaRPr lang="nl-NL" dirty="0"/>
          </a:p>
          <a:p>
            <a:pPr marL="0" indent="0">
              <a:spcAft>
                <a:spcPts val="600"/>
              </a:spcAft>
              <a:buNone/>
            </a:pPr>
            <a:r>
              <a:rPr lang="nl-NL" dirty="0"/>
              <a:t>Door te snappen hoe een patroon in een natuurlijk of sociaal systeem werkt helpt dit ons patronen in andere systemen te begrijpen.</a:t>
            </a:r>
          </a:p>
          <a:p>
            <a:pPr>
              <a:spcAft>
                <a:spcPts val="600"/>
              </a:spcAft>
            </a:pPr>
            <a:endParaRPr lang="nl-NL" dirty="0"/>
          </a:p>
          <a:p>
            <a:pPr marL="0" indent="0">
              <a:spcAft>
                <a:spcPts val="600"/>
              </a:spcAft>
              <a:buNone/>
            </a:pPr>
            <a:r>
              <a:rPr lang="nl-NL" dirty="0"/>
              <a:t>Bijvoorbeeld kan het inzicht in energiestromen in ecosystemen inzicht geven in de manier waarop informatiestromen invloed hebben op sociale systemen.</a:t>
            </a:r>
          </a:p>
          <a:p>
            <a:pPr>
              <a:spcAft>
                <a:spcPts val="600"/>
              </a:spcAft>
            </a:pPr>
            <a:endParaRPr lang="nl-NL" dirty="0"/>
          </a:p>
          <a:p>
            <a:pPr>
              <a:spcAft>
                <a:spcPts val="600"/>
              </a:spcAft>
            </a:pPr>
            <a:endParaRPr lang="nl-NL" dirty="0"/>
          </a:p>
        </p:txBody>
      </p:sp>
      <p:pic>
        <p:nvPicPr>
          <p:cNvPr id="1026" name="Picture 2" descr="Energy and Energy Transfer Lesson: How is energy at work ...">
            <a:extLst>
              <a:ext uri="{FF2B5EF4-FFF2-40B4-BE49-F238E27FC236}">
                <a16:creationId xmlns:a16="http://schemas.microsoft.com/office/drawing/2014/main" id="{ADB4084D-ECB1-4920-9BD2-B8F6A10533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1999901"/>
            <a:ext cx="5181600" cy="4002786"/>
          </a:xfrm>
          <a:prstGeom prst="rect">
            <a:avLst/>
          </a:prstGeom>
          <a:solidFill>
            <a:srgbClr val="FFFFFF"/>
          </a:solidFill>
        </p:spPr>
      </p:pic>
    </p:spTree>
    <p:extLst>
      <p:ext uri="{BB962C8B-B14F-4D97-AF65-F5344CB8AC3E}">
        <p14:creationId xmlns:p14="http://schemas.microsoft.com/office/powerpoint/2010/main" val="1616615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02DB7-C427-4F42-8675-62E3416BC47D}"/>
              </a:ext>
            </a:extLst>
          </p:cNvPr>
          <p:cNvSpPr>
            <a:spLocks noGrp="1"/>
          </p:cNvSpPr>
          <p:nvPr>
            <p:ph type="title"/>
          </p:nvPr>
        </p:nvSpPr>
        <p:spPr>
          <a:xfrm>
            <a:off x="940450" y="101126"/>
            <a:ext cx="10311100" cy="800100"/>
          </a:xfrm>
        </p:spPr>
        <p:txBody>
          <a:bodyPr/>
          <a:lstStyle/>
          <a:p>
            <a:r>
              <a:rPr lang="nl-NL" sz="3200" dirty="0"/>
              <a:t>Systeemdenken cruciaal voor circulaire economie</a:t>
            </a:r>
          </a:p>
        </p:txBody>
      </p:sp>
      <p:pic>
        <p:nvPicPr>
          <p:cNvPr id="6" name="Tijdelijke aanduiding voor inhoud 5">
            <a:extLst>
              <a:ext uri="{FF2B5EF4-FFF2-40B4-BE49-F238E27FC236}">
                <a16:creationId xmlns:a16="http://schemas.microsoft.com/office/drawing/2014/main" id="{E8DA13D6-B2B6-44DE-A945-B60BC607227F}"/>
              </a:ext>
            </a:extLst>
          </p:cNvPr>
          <p:cNvPicPr>
            <a:picLocks noGrp="1" noChangeAspect="1"/>
          </p:cNvPicPr>
          <p:nvPr>
            <p:ph idx="1"/>
          </p:nvPr>
        </p:nvPicPr>
        <p:blipFill rotWithShape="1">
          <a:blip r:embed="rId3"/>
          <a:srcRect l="65533" t="40088" r="13334" b="11610"/>
          <a:stretch/>
        </p:blipFill>
        <p:spPr>
          <a:xfrm>
            <a:off x="5015880" y="1435101"/>
            <a:ext cx="6841134" cy="4691063"/>
          </a:xfrm>
        </p:spPr>
      </p:pic>
      <p:sp>
        <p:nvSpPr>
          <p:cNvPr id="4" name="Tijdelijke aanduiding voor tekst 3">
            <a:extLst>
              <a:ext uri="{FF2B5EF4-FFF2-40B4-BE49-F238E27FC236}">
                <a16:creationId xmlns:a16="http://schemas.microsoft.com/office/drawing/2014/main" id="{6230A0D5-901B-4F6A-8284-6562DA514A21}"/>
              </a:ext>
            </a:extLst>
          </p:cNvPr>
          <p:cNvSpPr>
            <a:spLocks noGrp="1"/>
          </p:cNvSpPr>
          <p:nvPr>
            <p:ph type="body" sz="half" idx="2"/>
          </p:nvPr>
        </p:nvSpPr>
        <p:spPr/>
        <p:txBody>
          <a:bodyPr/>
          <a:lstStyle/>
          <a:p>
            <a:r>
              <a:rPr lang="nl-NL" sz="1800" b="1" dirty="0"/>
              <a:t>Systeemtheorie</a:t>
            </a:r>
            <a:r>
              <a:rPr lang="nl-NL" sz="1800" dirty="0"/>
              <a:t> – een samenhangend geheel van interacterende factoren in een begrensd stukje.</a:t>
            </a:r>
          </a:p>
          <a:p>
            <a:endParaRPr lang="nl-NL" sz="1800" dirty="0"/>
          </a:p>
          <a:p>
            <a:r>
              <a:rPr lang="nl-NL" sz="1800" dirty="0"/>
              <a:t>Die begrensde stukken noemen we de </a:t>
            </a:r>
            <a:r>
              <a:rPr lang="nl-NL" sz="1800" b="1" dirty="0"/>
              <a:t>systeemgrenzen</a:t>
            </a:r>
            <a:r>
              <a:rPr lang="nl-NL" sz="1800" dirty="0"/>
              <a:t>.</a:t>
            </a:r>
          </a:p>
          <a:p>
            <a:endParaRPr lang="nl-NL" sz="1800" dirty="0"/>
          </a:p>
          <a:p>
            <a:r>
              <a:rPr lang="nl-NL" sz="1800" dirty="0"/>
              <a:t>Een relatiediagram geeft simpel het proces weer van lineaire en een circulaire proces.</a:t>
            </a:r>
          </a:p>
          <a:p>
            <a:endParaRPr lang="nl-NL" sz="1800" dirty="0"/>
          </a:p>
          <a:p>
            <a:r>
              <a:rPr lang="nl-NL" sz="1800" dirty="0"/>
              <a:t>Grenzen hangen samen met het niveau waarop je het bekijkt (</a:t>
            </a:r>
            <a:r>
              <a:rPr lang="nl-NL" sz="1800" dirty="0" err="1"/>
              <a:t>aggregatie-niveau</a:t>
            </a:r>
            <a:r>
              <a:rPr lang="nl-NL" sz="1800" dirty="0"/>
              <a:t>) </a:t>
            </a:r>
          </a:p>
        </p:txBody>
      </p:sp>
    </p:spTree>
    <p:extLst>
      <p:ext uri="{BB962C8B-B14F-4D97-AF65-F5344CB8AC3E}">
        <p14:creationId xmlns:p14="http://schemas.microsoft.com/office/powerpoint/2010/main" val="616011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85B50C-5E0F-B0B1-E3DE-95DEC1AC898A}"/>
              </a:ext>
            </a:extLst>
          </p:cNvPr>
          <p:cNvSpPr>
            <a:spLocks noGrp="1"/>
          </p:cNvSpPr>
          <p:nvPr>
            <p:ph type="title"/>
          </p:nvPr>
        </p:nvSpPr>
        <p:spPr>
          <a:xfrm>
            <a:off x="1257300" y="4878640"/>
            <a:ext cx="10563225" cy="1250698"/>
          </a:xfrm>
        </p:spPr>
        <p:txBody>
          <a:bodyPr anchor="t">
            <a:normAutofit/>
          </a:bodyPr>
          <a:lstStyle/>
          <a:p>
            <a:pPr>
              <a:lnSpc>
                <a:spcPct val="90000"/>
              </a:lnSpc>
            </a:pPr>
            <a:r>
              <a:rPr lang="nl-NL" dirty="0"/>
              <a:t>Systematische veranderingen</a:t>
            </a:r>
            <a:br>
              <a:rPr lang="nl-NL" dirty="0"/>
            </a:br>
            <a:endParaRPr lang="nl-NL" dirty="0"/>
          </a:p>
        </p:txBody>
      </p:sp>
      <p:sp>
        <p:nvSpPr>
          <p:cNvPr id="3" name="Tijdelijke aanduiding voor tekst 2">
            <a:extLst>
              <a:ext uri="{FF2B5EF4-FFF2-40B4-BE49-F238E27FC236}">
                <a16:creationId xmlns:a16="http://schemas.microsoft.com/office/drawing/2014/main" id="{0666C89E-799B-B6AB-D797-B14F339D0053}"/>
              </a:ext>
            </a:extLst>
          </p:cNvPr>
          <p:cNvSpPr>
            <a:spLocks noGrp="1"/>
          </p:cNvSpPr>
          <p:nvPr>
            <p:ph type="body" sz="quarter" idx="14"/>
          </p:nvPr>
        </p:nvSpPr>
        <p:spPr>
          <a:xfrm>
            <a:off x="371476" y="4878640"/>
            <a:ext cx="885824" cy="1250698"/>
          </a:xfrm>
        </p:spPr>
        <p:txBody>
          <a:bodyPr>
            <a:normAutofit/>
          </a:bodyPr>
          <a:lstStyle/>
          <a:p>
            <a:pPr>
              <a:spcAft>
                <a:spcPts val="600"/>
              </a:spcAft>
            </a:pPr>
            <a:r>
              <a:rPr lang="nl-NL" dirty="0"/>
              <a:t>3.</a:t>
            </a:r>
          </a:p>
        </p:txBody>
      </p:sp>
      <p:pic>
        <p:nvPicPr>
          <p:cNvPr id="1028" name="Picture 4" descr="Een adviesklus staat nooit los: veranderkunde voor adviseurs - Intern ...">
            <a:extLst>
              <a:ext uri="{FF2B5EF4-FFF2-40B4-BE49-F238E27FC236}">
                <a16:creationId xmlns:a16="http://schemas.microsoft.com/office/drawing/2014/main" id="{EC1C83E1-B5DC-7990-C048-69389D5F4C70}"/>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6315" b="163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804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4D5022D-9D66-C4DC-9877-CE81229151DB}"/>
              </a:ext>
            </a:extLst>
          </p:cNvPr>
          <p:cNvSpPr>
            <a:spLocks noGrp="1"/>
          </p:cNvSpPr>
          <p:nvPr>
            <p:ph type="title"/>
          </p:nvPr>
        </p:nvSpPr>
        <p:spPr>
          <a:xfrm>
            <a:off x="6175377" y="296863"/>
            <a:ext cx="5638799" cy="1160403"/>
          </a:xfrm>
        </p:spPr>
        <p:txBody>
          <a:bodyPr anchor="t">
            <a:normAutofit/>
          </a:bodyPr>
          <a:lstStyle/>
          <a:p>
            <a:r>
              <a:rPr lang="nl-NL" sz="3700"/>
              <a:t>Systeemverandering</a:t>
            </a:r>
          </a:p>
        </p:txBody>
      </p:sp>
      <p:sp>
        <p:nvSpPr>
          <p:cNvPr id="6" name="Tijdelijke aanduiding voor tekst 5">
            <a:extLst>
              <a:ext uri="{FF2B5EF4-FFF2-40B4-BE49-F238E27FC236}">
                <a16:creationId xmlns:a16="http://schemas.microsoft.com/office/drawing/2014/main" id="{58ECEFE2-96CE-5028-E47E-26607BF003CE}"/>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Systeemverandering is het proces van fundamentele veranderingen in de manier waarop een systeem functioneert. Dit kan betrekking hebben op sociale, economische, politieke of ecologische systemen.</a:t>
            </a:r>
            <a:endParaRPr lang="nl-NL"/>
          </a:p>
          <a:p>
            <a:pPr marL="0" indent="0">
              <a:spcAft>
                <a:spcPts val="600"/>
              </a:spcAft>
              <a:buNone/>
            </a:pPr>
            <a:endParaRPr lang="nl-NL"/>
          </a:p>
          <a:p>
            <a:pPr marL="0" indent="0">
              <a:spcAft>
                <a:spcPts val="600"/>
              </a:spcAft>
              <a:buNone/>
            </a:pPr>
            <a:endParaRPr lang="nl-NL"/>
          </a:p>
          <a:p>
            <a:pPr marL="0" indent="0">
              <a:spcAft>
                <a:spcPts val="600"/>
              </a:spcAft>
              <a:buNone/>
            </a:pPr>
            <a:endParaRPr lang="nl-NL"/>
          </a:p>
        </p:txBody>
      </p:sp>
      <p:pic>
        <p:nvPicPr>
          <p:cNvPr id="10" name="Picture 9">
            <a:extLst>
              <a:ext uri="{FF2B5EF4-FFF2-40B4-BE49-F238E27FC236}">
                <a16:creationId xmlns:a16="http://schemas.microsoft.com/office/drawing/2014/main" id="{AB0F51EA-A481-2FC6-EB29-286621D0D87E}"/>
              </a:ext>
            </a:extLst>
          </p:cNvPr>
          <p:cNvPicPr>
            <a:picLocks noChangeAspect="1"/>
          </p:cNvPicPr>
          <p:nvPr/>
        </p:nvPicPr>
        <p:blipFill rotWithShape="1">
          <a:blip r:embed="rId2"/>
          <a:srcRect l="1258" r="11011"/>
          <a:stretch/>
        </p:blipFill>
        <p:spPr>
          <a:xfrm>
            <a:off x="20" y="10"/>
            <a:ext cx="6016602" cy="6857990"/>
          </a:xfrm>
          <a:prstGeom prst="rect">
            <a:avLst/>
          </a:prstGeom>
          <a:noFill/>
        </p:spPr>
      </p:pic>
    </p:spTree>
    <p:extLst>
      <p:ext uri="{BB962C8B-B14F-4D97-AF65-F5344CB8AC3E}">
        <p14:creationId xmlns:p14="http://schemas.microsoft.com/office/powerpoint/2010/main" val="401681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3EB8D-DBDC-21ED-06BB-B9DAB4E631FE}"/>
              </a:ext>
            </a:extLst>
          </p:cNvPr>
          <p:cNvSpPr>
            <a:spLocks noGrp="1"/>
          </p:cNvSpPr>
          <p:nvPr>
            <p:ph type="title"/>
          </p:nvPr>
        </p:nvSpPr>
        <p:spPr/>
        <p:txBody>
          <a:bodyPr/>
          <a:lstStyle/>
          <a:p>
            <a:r>
              <a:rPr lang="nl-NL" dirty="0"/>
              <a:t>Meervoudige waardencreatie</a:t>
            </a:r>
          </a:p>
        </p:txBody>
      </p:sp>
      <p:sp>
        <p:nvSpPr>
          <p:cNvPr id="3" name="Tijdelijke aanduiding voor tekst 2">
            <a:extLst>
              <a:ext uri="{FF2B5EF4-FFF2-40B4-BE49-F238E27FC236}">
                <a16:creationId xmlns:a16="http://schemas.microsoft.com/office/drawing/2014/main" id="{FBFA2484-314D-F7B6-178A-F471A8C7DCA2}"/>
              </a:ext>
            </a:extLst>
          </p:cNvPr>
          <p:cNvSpPr>
            <a:spLocks noGrp="1"/>
          </p:cNvSpPr>
          <p:nvPr>
            <p:ph type="body" sz="quarter" idx="13"/>
          </p:nvPr>
        </p:nvSpPr>
        <p:spPr/>
        <p:txBody>
          <a:bodyPr/>
          <a:lstStyle/>
          <a:p>
            <a:pPr marL="0" indent="0">
              <a:buNone/>
            </a:pPr>
            <a:r>
              <a:rPr lang="nl-NL" dirty="0"/>
              <a:t>Economisch, sociaal en ecologische in balans. Belangrijk is dat de ene waarde niet ten kosten gaat van een andere waarden. </a:t>
            </a:r>
          </a:p>
          <a:p>
            <a:pPr marL="0" indent="0">
              <a:buNone/>
            </a:pPr>
            <a:endParaRPr lang="nl-NL" dirty="0"/>
          </a:p>
          <a:p>
            <a:pPr marL="0" indent="0">
              <a:buNone/>
            </a:pPr>
            <a:r>
              <a:rPr lang="nl-NL" dirty="0"/>
              <a:t>Wat zijn de voordelen van meervoudige waardencreatie? </a:t>
            </a:r>
          </a:p>
        </p:txBody>
      </p:sp>
      <p:sp>
        <p:nvSpPr>
          <p:cNvPr id="5" name="Tijdelijke aanduiding voor tekst 4">
            <a:extLst>
              <a:ext uri="{FF2B5EF4-FFF2-40B4-BE49-F238E27FC236}">
                <a16:creationId xmlns:a16="http://schemas.microsoft.com/office/drawing/2014/main" id="{716D5545-96F7-CC9C-48D9-5D83B9A83242}"/>
              </a:ext>
            </a:extLst>
          </p:cNvPr>
          <p:cNvSpPr>
            <a:spLocks noGrp="1"/>
          </p:cNvSpPr>
          <p:nvPr>
            <p:ph type="body" sz="quarter" idx="15"/>
          </p:nvPr>
        </p:nvSpPr>
        <p:spPr/>
        <p:txBody>
          <a:bodyPr/>
          <a:lstStyle/>
          <a:p>
            <a:endParaRPr lang="nl-NL"/>
          </a:p>
        </p:txBody>
      </p:sp>
      <p:pic>
        <p:nvPicPr>
          <p:cNvPr id="6" name="Picture 2" descr="De bronafbeelding bekijken">
            <a:extLst>
              <a:ext uri="{FF2B5EF4-FFF2-40B4-BE49-F238E27FC236}">
                <a16:creationId xmlns:a16="http://schemas.microsoft.com/office/drawing/2014/main" id="{A4B75564-EAEC-E6C3-AC24-43729B6AE6F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418" t="-372" r="8741" b="205"/>
          <a:stretch/>
        </p:blipFill>
        <p:spPr bwMode="auto">
          <a:xfrm>
            <a:off x="6175375" y="627321"/>
            <a:ext cx="6016625" cy="51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10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4A2EF99-EF9E-F2DF-E8F0-9B98DFC119DC}"/>
              </a:ext>
            </a:extLst>
          </p:cNvPr>
          <p:cNvSpPr>
            <a:spLocks noGrp="1"/>
          </p:cNvSpPr>
          <p:nvPr>
            <p:ph type="title"/>
          </p:nvPr>
        </p:nvSpPr>
        <p:spPr>
          <a:xfrm>
            <a:off x="6175377" y="296863"/>
            <a:ext cx="5638799" cy="1160403"/>
          </a:xfrm>
        </p:spPr>
        <p:txBody>
          <a:bodyPr anchor="t">
            <a:normAutofit/>
          </a:bodyPr>
          <a:lstStyle/>
          <a:p>
            <a:r>
              <a:rPr lang="nl-NL" dirty="0"/>
              <a:t>Een systeem veranderen</a:t>
            </a:r>
          </a:p>
        </p:txBody>
      </p:sp>
      <p:sp>
        <p:nvSpPr>
          <p:cNvPr id="7" name="Tijdelijke aanduiding voor tekst 6">
            <a:extLst>
              <a:ext uri="{FF2B5EF4-FFF2-40B4-BE49-F238E27FC236}">
                <a16:creationId xmlns:a16="http://schemas.microsoft.com/office/drawing/2014/main" id="{608008F5-1085-B80E-AA8A-87F0D348376D}"/>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Systeemverandering begint met het begrijpen van het huidige systeem - de actoren, de machtsdynamiek, de regels en normen die het gedrag sturen, en de onderliggende overtuigingen en waarden. </a:t>
            </a:r>
            <a:endParaRPr lang="nl-NL"/>
          </a:p>
          <a:p>
            <a:pPr marL="0" indent="0">
              <a:spcAft>
                <a:spcPts val="600"/>
              </a:spcAft>
              <a:buNone/>
            </a:pPr>
            <a:endParaRPr lang="nl-NL"/>
          </a:p>
        </p:txBody>
      </p:sp>
      <p:pic>
        <p:nvPicPr>
          <p:cNvPr id="11" name="Picture 10">
            <a:extLst>
              <a:ext uri="{FF2B5EF4-FFF2-40B4-BE49-F238E27FC236}">
                <a16:creationId xmlns:a16="http://schemas.microsoft.com/office/drawing/2014/main" id="{1411FB48-2226-A96F-ABE8-91B1BB49D70C}"/>
              </a:ext>
            </a:extLst>
          </p:cNvPr>
          <p:cNvPicPr>
            <a:picLocks noChangeAspect="1"/>
          </p:cNvPicPr>
          <p:nvPr/>
        </p:nvPicPr>
        <p:blipFill rotWithShape="1">
          <a:blip r:embed="rId2"/>
          <a:srcRect l="19400" r="18530" b="-1"/>
          <a:stretch/>
        </p:blipFill>
        <p:spPr>
          <a:xfrm>
            <a:off x="20" y="10"/>
            <a:ext cx="6016602" cy="6857990"/>
          </a:xfrm>
          <a:prstGeom prst="rect">
            <a:avLst/>
          </a:prstGeom>
          <a:noFill/>
        </p:spPr>
      </p:pic>
    </p:spTree>
    <p:extLst>
      <p:ext uri="{BB962C8B-B14F-4D97-AF65-F5344CB8AC3E}">
        <p14:creationId xmlns:p14="http://schemas.microsoft.com/office/powerpoint/2010/main" val="1996125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C7022-1ADC-853B-9C3F-4CB356765D43}"/>
              </a:ext>
            </a:extLst>
          </p:cNvPr>
          <p:cNvSpPr>
            <a:spLocks noGrp="1"/>
          </p:cNvSpPr>
          <p:nvPr>
            <p:ph type="title"/>
          </p:nvPr>
        </p:nvSpPr>
        <p:spPr>
          <a:xfrm>
            <a:off x="371476" y="296863"/>
            <a:ext cx="5638799" cy="1160403"/>
          </a:xfrm>
        </p:spPr>
        <p:txBody>
          <a:bodyPr anchor="t">
            <a:normAutofit/>
          </a:bodyPr>
          <a:lstStyle/>
          <a:p>
            <a:r>
              <a:rPr lang="nl-NL" sz="3700"/>
              <a:t>Systeemverandering en weerstand</a:t>
            </a:r>
          </a:p>
        </p:txBody>
      </p:sp>
      <p:sp>
        <p:nvSpPr>
          <p:cNvPr id="3" name="Tijdelijke aanduiding voor tekst 2">
            <a:extLst>
              <a:ext uri="{FF2B5EF4-FFF2-40B4-BE49-F238E27FC236}">
                <a16:creationId xmlns:a16="http://schemas.microsoft.com/office/drawing/2014/main" id="{0C77DFCF-883F-292A-B0D9-AABBF4703C87}"/>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a:t>Weerstand tegen systeemverandering kan vele vormen aannemen. Het kan komen van mensen die profiteren van het huidige systeem, of van mensen die bang zijn voor verandering. </a:t>
            </a:r>
          </a:p>
          <a:p>
            <a:pPr marL="0" indent="0">
              <a:spcAft>
                <a:spcPts val="600"/>
              </a:spcAft>
              <a:buNone/>
            </a:pPr>
            <a:endParaRPr lang="nl-NL"/>
          </a:p>
          <a:p>
            <a:pPr marL="0" indent="0">
              <a:spcAft>
                <a:spcPts val="600"/>
              </a:spcAft>
              <a:buNone/>
            </a:pPr>
            <a:r>
              <a:rPr lang="nl-NL"/>
              <a:t>Het kan ook voortkomen uit structurele barrières, zoals wetten of beleid die verandering in de weg staan.</a:t>
            </a:r>
          </a:p>
        </p:txBody>
      </p:sp>
      <p:pic>
        <p:nvPicPr>
          <p:cNvPr id="3074" name="Picture 2" descr="weerstand medewerkers | Onderwijskundig leiderschap ...">
            <a:extLst>
              <a:ext uri="{FF2B5EF4-FFF2-40B4-BE49-F238E27FC236}">
                <a16:creationId xmlns:a16="http://schemas.microsoft.com/office/drawing/2014/main" id="{EAD0DE66-9A80-AB27-375F-8BDAE452C9AD}"/>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8547" r="8547"/>
          <a:stretch/>
        </p:blipFill>
        <p:spPr bwMode="auto">
          <a:xfrm>
            <a:off x="6175387" y="0"/>
            <a:ext cx="6016602" cy="6858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081" name="Text Placeholder 4">
            <a:extLst>
              <a:ext uri="{FF2B5EF4-FFF2-40B4-BE49-F238E27FC236}">
                <a16:creationId xmlns:a16="http://schemas.microsoft.com/office/drawing/2014/main" id="{C603547A-0AD2-9C38-D43C-1DADD838C5D4}"/>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39116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0992E-9D42-4BBC-4516-B0B95F2FC4CC}"/>
              </a:ext>
            </a:extLst>
          </p:cNvPr>
          <p:cNvSpPr>
            <a:spLocks noGrp="1"/>
          </p:cNvSpPr>
          <p:nvPr>
            <p:ph type="title"/>
          </p:nvPr>
        </p:nvSpPr>
        <p:spPr>
          <a:xfrm>
            <a:off x="371476" y="296863"/>
            <a:ext cx="10108030" cy="1160403"/>
          </a:xfrm>
        </p:spPr>
        <p:txBody>
          <a:bodyPr anchor="t">
            <a:normAutofit/>
          </a:bodyPr>
          <a:lstStyle/>
          <a:p>
            <a:r>
              <a:rPr lang="nl-NL" dirty="0"/>
              <a:t>Een effectieve manier om een samenleving te ‘veranderen’.</a:t>
            </a:r>
          </a:p>
        </p:txBody>
      </p:sp>
      <p:sp>
        <p:nvSpPr>
          <p:cNvPr id="3" name="Tijdelijke aanduiding voor tekst 2">
            <a:extLst>
              <a:ext uri="{FF2B5EF4-FFF2-40B4-BE49-F238E27FC236}">
                <a16:creationId xmlns:a16="http://schemas.microsoft.com/office/drawing/2014/main" id="{1C1EBEBB-EDF6-D86F-F9F6-2618C88B4CF3}"/>
              </a:ext>
            </a:extLst>
          </p:cNvPr>
          <p:cNvSpPr>
            <a:spLocks noGrp="1"/>
          </p:cNvSpPr>
          <p:nvPr>
            <p:ph sz="half" idx="1"/>
          </p:nvPr>
        </p:nvSpPr>
        <p:spPr>
          <a:xfrm>
            <a:off x="838200" y="1825625"/>
            <a:ext cx="5181600" cy="4351338"/>
          </a:xfrm>
        </p:spPr>
        <p:txBody>
          <a:bodyPr>
            <a:normAutofit/>
          </a:bodyPr>
          <a:lstStyle/>
          <a:p>
            <a:pPr marL="0" indent="0">
              <a:spcAft>
                <a:spcPts val="600"/>
              </a:spcAft>
              <a:buNone/>
            </a:pPr>
            <a:r>
              <a:rPr lang="nl-NL" dirty="0"/>
              <a:t>Een effectieve manier om systemen in de samenleving te veranderen, is door middel van collectieve actie. Dit betekent samenwerken met anderen om druk uit te oefenen, bewustzijn te creëren en alternatieven te ontwikkelen.</a:t>
            </a:r>
            <a:endParaRPr lang="nl-NL"/>
          </a:p>
        </p:txBody>
      </p:sp>
      <p:pic>
        <p:nvPicPr>
          <p:cNvPr id="4098" name="Picture 2" descr="Samenleren Samenleven – Netwerkprogramma">
            <a:extLst>
              <a:ext uri="{FF2B5EF4-FFF2-40B4-BE49-F238E27FC236}">
                <a16:creationId xmlns:a16="http://schemas.microsoft.com/office/drawing/2014/main" id="{C51D7692-971F-9B03-DBEC-3A86DF198E1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87331" y="1825625"/>
            <a:ext cx="4351338"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4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76336-08D8-D09A-9733-2CC15C381700}"/>
              </a:ext>
            </a:extLst>
          </p:cNvPr>
          <p:cNvSpPr>
            <a:spLocks noGrp="1"/>
          </p:cNvSpPr>
          <p:nvPr>
            <p:ph type="title"/>
          </p:nvPr>
        </p:nvSpPr>
        <p:spPr/>
        <p:txBody>
          <a:bodyPr/>
          <a:lstStyle/>
          <a:p>
            <a:r>
              <a:rPr lang="nl-NL" dirty="0"/>
              <a:t>Impact effort matrix</a:t>
            </a:r>
          </a:p>
        </p:txBody>
      </p:sp>
      <p:sp>
        <p:nvSpPr>
          <p:cNvPr id="3" name="Tijdelijke aanduiding voor tekst 2">
            <a:extLst>
              <a:ext uri="{FF2B5EF4-FFF2-40B4-BE49-F238E27FC236}">
                <a16:creationId xmlns:a16="http://schemas.microsoft.com/office/drawing/2014/main" id="{9B3318C0-B969-5A92-D021-26D952FFD1AF}"/>
              </a:ext>
            </a:extLst>
          </p:cNvPr>
          <p:cNvSpPr>
            <a:spLocks noGrp="1"/>
          </p:cNvSpPr>
          <p:nvPr>
            <p:ph type="body" sz="quarter" idx="13"/>
          </p:nvPr>
        </p:nvSpPr>
        <p:spPr/>
        <p:txBody>
          <a:bodyPr/>
          <a:lstStyle/>
          <a:p>
            <a:pPr marL="0" indent="0">
              <a:buNone/>
            </a:pPr>
            <a:r>
              <a:rPr lang="nl-NL" sz="1600" dirty="0"/>
              <a:t>Doel van de matrix is om de verhouding tussen inspanning en resultaat te bepalen.</a:t>
            </a:r>
          </a:p>
        </p:txBody>
      </p:sp>
      <p:sp>
        <p:nvSpPr>
          <p:cNvPr id="5" name="Tijdelijke aanduiding voor tekst 4">
            <a:extLst>
              <a:ext uri="{FF2B5EF4-FFF2-40B4-BE49-F238E27FC236}">
                <a16:creationId xmlns:a16="http://schemas.microsoft.com/office/drawing/2014/main" id="{DD624187-07D2-1D97-89FC-1E0B03E8F088}"/>
              </a:ext>
            </a:extLst>
          </p:cNvPr>
          <p:cNvSpPr>
            <a:spLocks noGrp="1"/>
          </p:cNvSpPr>
          <p:nvPr>
            <p:ph type="body" sz="quarter" idx="16"/>
          </p:nvPr>
        </p:nvSpPr>
        <p:spPr/>
        <p:txBody>
          <a:bodyPr/>
          <a:lstStyle/>
          <a:p>
            <a:r>
              <a:rPr lang="nl-NL" dirty="0"/>
              <a:t>Impact effort-Matrix</a:t>
            </a:r>
          </a:p>
        </p:txBody>
      </p:sp>
      <p:pic>
        <p:nvPicPr>
          <p:cNvPr id="4098" name="Picture 2" descr="Editable Impact Effort Matrix Templates - Edraw">
            <a:extLst>
              <a:ext uri="{FF2B5EF4-FFF2-40B4-BE49-F238E27FC236}">
                <a16:creationId xmlns:a16="http://schemas.microsoft.com/office/drawing/2014/main" id="{CD7A61A7-21F0-545E-F225-A537C114646A}"/>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 t="-126" r="-218" b="172"/>
          <a:stretch/>
        </p:blipFill>
        <p:spPr bwMode="auto">
          <a:xfrm>
            <a:off x="6875349" y="1543591"/>
            <a:ext cx="4245203" cy="4040267"/>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FE22C95B-A75D-428D-9C49-DBBE4C7D964E}"/>
              </a:ext>
            </a:extLst>
          </p:cNvPr>
          <p:cNvSpPr/>
          <p:nvPr/>
        </p:nvSpPr>
        <p:spPr>
          <a:xfrm>
            <a:off x="7258928" y="2096086"/>
            <a:ext cx="1603717" cy="1332914"/>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4452538D-02DD-079B-D91C-051EF7C2C013}"/>
              </a:ext>
            </a:extLst>
          </p:cNvPr>
          <p:cNvSpPr/>
          <p:nvPr/>
        </p:nvSpPr>
        <p:spPr>
          <a:xfrm>
            <a:off x="9189740" y="2096086"/>
            <a:ext cx="1603717" cy="1332914"/>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62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46495-4AD2-0344-9FD6-FD92C3CFC118}"/>
              </a:ext>
            </a:extLst>
          </p:cNvPr>
          <p:cNvSpPr>
            <a:spLocks noGrp="1"/>
          </p:cNvSpPr>
          <p:nvPr>
            <p:ph type="ctrTitle"/>
          </p:nvPr>
        </p:nvSpPr>
        <p:spPr/>
        <p:txBody>
          <a:bodyPr/>
          <a:lstStyle/>
          <a:p>
            <a:r>
              <a:rPr lang="nl-NL" dirty="0"/>
              <a:t>Wat voor elementen kenmerken dat passief gedrag?</a:t>
            </a:r>
          </a:p>
        </p:txBody>
      </p:sp>
    </p:spTree>
    <p:extLst>
      <p:ext uri="{BB962C8B-B14F-4D97-AF65-F5344CB8AC3E}">
        <p14:creationId xmlns:p14="http://schemas.microsoft.com/office/powerpoint/2010/main" val="415819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46495-4AD2-0344-9FD6-FD92C3CFC118}"/>
              </a:ext>
            </a:extLst>
          </p:cNvPr>
          <p:cNvSpPr>
            <a:spLocks noGrp="1"/>
          </p:cNvSpPr>
          <p:nvPr>
            <p:ph type="ctrTitle"/>
          </p:nvPr>
        </p:nvSpPr>
        <p:spPr/>
        <p:txBody>
          <a:bodyPr/>
          <a:lstStyle/>
          <a:p>
            <a:r>
              <a:rPr lang="nl-NL" dirty="0"/>
              <a:t>Als we gedrag willen veranderen moet er gefocust worden op drie verschillende elementen, welke zijn dit?</a:t>
            </a:r>
          </a:p>
        </p:txBody>
      </p:sp>
    </p:spTree>
    <p:extLst>
      <p:ext uri="{BB962C8B-B14F-4D97-AF65-F5344CB8AC3E}">
        <p14:creationId xmlns:p14="http://schemas.microsoft.com/office/powerpoint/2010/main" val="157313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E7DB1-8EDA-39F1-9AEA-77F801588CC0}"/>
              </a:ext>
            </a:extLst>
          </p:cNvPr>
          <p:cNvSpPr>
            <a:spLocks noGrp="1"/>
          </p:cNvSpPr>
          <p:nvPr>
            <p:ph type="title"/>
          </p:nvPr>
        </p:nvSpPr>
        <p:spPr/>
        <p:txBody>
          <a:bodyPr/>
          <a:lstStyle/>
          <a:p>
            <a:r>
              <a:rPr lang="nl-NL" dirty="0"/>
              <a:t>Gedragsverandering stimuleren</a:t>
            </a:r>
          </a:p>
        </p:txBody>
      </p:sp>
      <p:pic>
        <p:nvPicPr>
          <p:cNvPr id="6" name="Tijdelijke aanduiding voor inhoud 5">
            <a:extLst>
              <a:ext uri="{FF2B5EF4-FFF2-40B4-BE49-F238E27FC236}">
                <a16:creationId xmlns:a16="http://schemas.microsoft.com/office/drawing/2014/main" id="{225AD839-F210-8A29-FF9A-5AD7D4316A47}"/>
              </a:ext>
            </a:extLst>
          </p:cNvPr>
          <p:cNvPicPr>
            <a:picLocks noGrp="1" noChangeAspect="1"/>
          </p:cNvPicPr>
          <p:nvPr>
            <p:ph idx="1"/>
          </p:nvPr>
        </p:nvPicPr>
        <p:blipFill rotWithShape="1">
          <a:blip r:embed="rId3"/>
          <a:srcRect l="13360" t="58041" r="65431" b="16429"/>
          <a:stretch/>
        </p:blipFill>
        <p:spPr>
          <a:xfrm>
            <a:off x="5568301" y="1913861"/>
            <a:ext cx="6014098" cy="3030278"/>
          </a:xfrm>
        </p:spPr>
      </p:pic>
      <p:sp>
        <p:nvSpPr>
          <p:cNvPr id="4" name="Tijdelijke aanduiding voor tekst 3">
            <a:extLst>
              <a:ext uri="{FF2B5EF4-FFF2-40B4-BE49-F238E27FC236}">
                <a16:creationId xmlns:a16="http://schemas.microsoft.com/office/drawing/2014/main" id="{C501F28B-28F4-071E-3830-EE1D08F30D16}"/>
              </a:ext>
            </a:extLst>
          </p:cNvPr>
          <p:cNvSpPr>
            <a:spLocks noGrp="1"/>
          </p:cNvSpPr>
          <p:nvPr>
            <p:ph type="body" sz="half" idx="2"/>
          </p:nvPr>
        </p:nvSpPr>
        <p:spPr/>
        <p:txBody>
          <a:bodyPr/>
          <a:lstStyle/>
          <a:p>
            <a:r>
              <a:rPr lang="nl-NL" sz="1800" dirty="0"/>
              <a:t>Stelling: Bewustwording van het probleem gaat zorgen voor gedragsverandering! </a:t>
            </a:r>
          </a:p>
          <a:p>
            <a:endParaRPr lang="nl-NL" sz="1800" dirty="0"/>
          </a:p>
          <a:p>
            <a:endParaRPr lang="nl-NL" sz="1800" dirty="0"/>
          </a:p>
          <a:p>
            <a:r>
              <a:rPr lang="nl-NL" sz="1800" dirty="0"/>
              <a:t>Als je naar deze afbeelding kijkt is het dan handig om gedrag te veranderen door bewustwording van problemen te creëren? </a:t>
            </a:r>
          </a:p>
          <a:p>
            <a:endParaRPr lang="nl-NL" sz="1800" dirty="0"/>
          </a:p>
          <a:p>
            <a:endParaRPr lang="nl-NL" sz="1800" dirty="0"/>
          </a:p>
        </p:txBody>
      </p:sp>
    </p:spTree>
    <p:extLst>
      <p:ext uri="{BB962C8B-B14F-4D97-AF65-F5344CB8AC3E}">
        <p14:creationId xmlns:p14="http://schemas.microsoft.com/office/powerpoint/2010/main" val="272183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AE88D-138A-C13B-D51E-50A2206BF3C1}"/>
              </a:ext>
            </a:extLst>
          </p:cNvPr>
          <p:cNvSpPr>
            <a:spLocks noGrp="1"/>
          </p:cNvSpPr>
          <p:nvPr>
            <p:ph type="title"/>
          </p:nvPr>
        </p:nvSpPr>
        <p:spPr>
          <a:xfrm>
            <a:off x="371476" y="296863"/>
            <a:ext cx="10108030" cy="1160403"/>
          </a:xfrm>
        </p:spPr>
        <p:txBody>
          <a:bodyPr anchor="t">
            <a:normAutofit/>
          </a:bodyPr>
          <a:lstStyle/>
          <a:p>
            <a:r>
              <a:rPr lang="nl-NL" dirty="0"/>
              <a:t>Vorige week</a:t>
            </a:r>
          </a:p>
        </p:txBody>
      </p:sp>
      <p:sp>
        <p:nvSpPr>
          <p:cNvPr id="6" name="Tijdelijke aanduiding voor inhoud 5">
            <a:extLst>
              <a:ext uri="{FF2B5EF4-FFF2-40B4-BE49-F238E27FC236}">
                <a16:creationId xmlns:a16="http://schemas.microsoft.com/office/drawing/2014/main" id="{1A51A74A-480F-D08A-2700-3D54C6AC9655}"/>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3170378585"/>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2590</Words>
  <Application>Microsoft Office PowerPoint</Application>
  <PresentationFormat>Breedbeeld</PresentationFormat>
  <Paragraphs>253</Paragraphs>
  <Slides>42</Slides>
  <Notes>21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42</vt:i4>
      </vt:variant>
    </vt:vector>
  </HeadingPairs>
  <TitlesOfParts>
    <vt:vector size="50" baseType="lpstr">
      <vt:lpstr>-apple-system</vt:lpstr>
      <vt:lpstr>Arial</vt:lpstr>
      <vt:lpstr>Arial Black</vt:lpstr>
      <vt:lpstr>Calibri</vt:lpstr>
      <vt:lpstr>Hurme Geometric Sans 4</vt:lpstr>
      <vt:lpstr>Roboto Slab</vt:lpstr>
      <vt:lpstr>Wingdings</vt:lpstr>
      <vt:lpstr>Thema1</vt:lpstr>
      <vt:lpstr>Circulaire economie </vt:lpstr>
      <vt:lpstr>Periode planning</vt:lpstr>
      <vt:lpstr>Niet vergeten de bestaande theorieën toe te passen..</vt:lpstr>
      <vt:lpstr>Meervoudige waardencreatie</vt:lpstr>
      <vt:lpstr>Impact effort matrix</vt:lpstr>
      <vt:lpstr>Wat voor elementen kenmerken dat passief gedrag?</vt:lpstr>
      <vt:lpstr>Als we gedrag willen veranderen moet er gefocust worden op drie verschillende elementen, welke zijn dit?</vt:lpstr>
      <vt:lpstr>Gedragsverandering stimuleren</vt:lpstr>
      <vt:lpstr>Vorige week</vt:lpstr>
      <vt:lpstr>Onderwerpen van de week</vt:lpstr>
      <vt:lpstr>1. Design thinking</vt:lpstr>
      <vt:lpstr>Opdracht</vt:lpstr>
      <vt:lpstr>5 bold steps vision</vt:lpstr>
      <vt:lpstr>Design Criteria Canvas</vt:lpstr>
      <vt:lpstr>Storytelling canvas</vt:lpstr>
      <vt:lpstr>Systeemdenken  </vt:lpstr>
      <vt:lpstr>Systeemdenken in de praktijk</vt:lpstr>
      <vt:lpstr>Systeem denken </vt:lpstr>
      <vt:lpstr>Systeemdenken</vt:lpstr>
      <vt:lpstr>Wat heb je nodig</vt:lpstr>
      <vt:lpstr>Opdracht systeemdenken</vt:lpstr>
      <vt:lpstr>Terugkoppeling en feedback</vt:lpstr>
      <vt:lpstr>Opdracht systeemdenken</vt:lpstr>
      <vt:lpstr>Terugkoppeling en feedback</vt:lpstr>
      <vt:lpstr>Opdracht systeemdenken</vt:lpstr>
      <vt:lpstr>Terugkoppeling en feedback</vt:lpstr>
      <vt:lpstr>PowerPoint-presentatie</vt:lpstr>
      <vt:lpstr>‘The iceberg’ </vt:lpstr>
      <vt:lpstr>Systeemdenken vanuit ecologisch oogpunt</vt:lpstr>
      <vt:lpstr>1. Van onderdelen naar het geheel</vt:lpstr>
      <vt:lpstr>2. Van objecten naar relaties</vt:lpstr>
      <vt:lpstr>3. Van objectieve kennis naar contextuele kennis</vt:lpstr>
      <vt:lpstr>PowerPoint-presentatie</vt:lpstr>
      <vt:lpstr>4. Van kwantiteit naar kwaliteit</vt:lpstr>
      <vt:lpstr>5. Van structuur naar proces</vt:lpstr>
      <vt:lpstr>6. Van inhoud naar patronen</vt:lpstr>
      <vt:lpstr>Systeemdenken cruciaal voor circulaire economie</vt:lpstr>
      <vt:lpstr>Systematische veranderingen </vt:lpstr>
      <vt:lpstr>Systeemverandering</vt:lpstr>
      <vt:lpstr>Een systeem veranderen</vt:lpstr>
      <vt:lpstr>Systeemverandering en weerstand</vt:lpstr>
      <vt:lpstr>Een effectieve manier om een samenleving te ‘veranderen’.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Gerjan de Ruiter</dc:creator>
  <cp:lastModifiedBy>Gerjan de Ruiter</cp:lastModifiedBy>
  <cp:revision>1</cp:revision>
  <dcterms:created xsi:type="dcterms:W3CDTF">2023-07-14T12:12:55Z</dcterms:created>
  <dcterms:modified xsi:type="dcterms:W3CDTF">2023-10-11T12:08:14Z</dcterms:modified>
</cp:coreProperties>
</file>